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400">
          <p15:clr>
            <a:srgbClr val="9AA0A6"/>
          </p15:clr>
        </p15:guide>
        <p15:guide id="2" orient="horz" pos="2779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0" roundtripDataSignature="AMtx7mg8LDIwMl5imEac+v65XMeT0zcq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400"/>
        <p:guide pos="277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3" name="Shape 3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4" name="Google Shape;396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5" name="Google Shape;39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2" name="Shape 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3" name="Google Shape;403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4" name="Google Shape;40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9" name="Shape 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0" name="Google Shape;404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1" name="Google Shape;40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6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Google Shape;404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8" name="Google Shape;40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3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4" name="Google Shape;405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5" name="Google Shape;405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0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1" name="Google Shape;406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2" name="Google Shape;40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7" name="Shape 4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" name="Google Shape;406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9" name="Google Shape;406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3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Google Shape;407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5" name="Google Shape;407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9" name="Shape 4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0" name="Google Shape;408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1" name="Google Shape;408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6" name="Shape 4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" name="Google Shape;408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8" name="Google Shape;408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3" name="Shape 4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4" name="Google Shape;409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5" name="Google Shape;409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0" name="Shape 3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1" name="Google Shape;397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2" name="Google Shape;39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0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2" name="Google Shape;410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6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Google Shape;410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8" name="Google Shape;410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4" name="Shape 4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5" name="Google Shape;4115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6" name="Google Shape;411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0" name="Shape 4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1" name="Google Shape;412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2" name="Google Shape;412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8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0" name="Google Shape;413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4" name="Shape 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Google Shape;413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6" name="Google Shape;413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2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4" name="Google Shape;414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9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Google Shape;4150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1" name="Google Shape;415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6" name="Shape 4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" name="Google Shape;4157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8" name="Google Shape;41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4" name="Shape 4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5" name="Google Shape;4175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6" name="Google Shape;417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6" name="Shape 3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" name="Google Shape;397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8" name="Google Shape;39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0" name="Shape 4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1" name="Google Shape;4181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2" name="Google Shape;418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7" name="Shape 4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" name="Google Shape;4188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9" name="Google Shape;418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4" name="Shape 4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Google Shape;4195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6" name="Google Shape;419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1" name="Shape 4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2" name="Google Shape;4202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3" name="Google Shape;420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8" name="Shape 4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Google Shape;4209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0" name="Google Shape;421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7" name="Shape 3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8" name="Google Shape;398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9" name="Google Shape;39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5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7" name="Google Shape;399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2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" name="Google Shape;400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4" name="Google Shape;400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8" name="Shape 4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9" name="Google Shape;400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0" name="Google Shape;401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8" name="Shape 4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9" name="Google Shape;401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0" name="Google Shape;40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4" name="Shape 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5" name="Google Shape;402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6" name="Google Shape;40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6"/>
          <p:cNvSpPr/>
          <p:nvPr/>
        </p:nvSpPr>
        <p:spPr>
          <a:xfrm>
            <a:off x="0" y="0"/>
            <a:ext cx="32751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10;p36"/>
          <p:cNvGrpSpPr/>
          <p:nvPr/>
        </p:nvGrpSpPr>
        <p:grpSpPr>
          <a:xfrm>
            <a:off x="-4" y="2777442"/>
            <a:ext cx="1671850" cy="2366049"/>
            <a:chOff x="93327" y="75513"/>
            <a:chExt cx="2511793" cy="3554762"/>
          </a:xfrm>
        </p:grpSpPr>
        <p:sp>
          <p:nvSpPr>
            <p:cNvPr id="11" name="Google Shape;11;p36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36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36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6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36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6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6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6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6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6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6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6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6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6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6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6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6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6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6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6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6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6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6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6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6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6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6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6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6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6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6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6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6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6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6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6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6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36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6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6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6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6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6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6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6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6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6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6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6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6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6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6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6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6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6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6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6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6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6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6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6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6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6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6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6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6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6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6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6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6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6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6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6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6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6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6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6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6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6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6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6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6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6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6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6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6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6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6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6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6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6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6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6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6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6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6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6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6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6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6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6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6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6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6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6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6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6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6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6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6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6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6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6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6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6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6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6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6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6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6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6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6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6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6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6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6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6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6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6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6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6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6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36"/>
          <p:cNvSpPr/>
          <p:nvPr/>
        </p:nvSpPr>
        <p:spPr>
          <a:xfrm>
            <a:off x="686443" y="865625"/>
            <a:ext cx="3956400" cy="37173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6"/>
          <p:cNvSpPr/>
          <p:nvPr/>
        </p:nvSpPr>
        <p:spPr>
          <a:xfrm>
            <a:off x="539500" y="713225"/>
            <a:ext cx="3956400" cy="3717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6"/>
          <p:cNvSpPr/>
          <p:nvPr/>
        </p:nvSpPr>
        <p:spPr>
          <a:xfrm flipH="1">
            <a:off x="534555" y="3142248"/>
            <a:ext cx="2855700" cy="8151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6"/>
          <p:cNvSpPr/>
          <p:nvPr/>
        </p:nvSpPr>
        <p:spPr>
          <a:xfrm flipH="1">
            <a:off x="375463" y="2995915"/>
            <a:ext cx="2855700" cy="815100"/>
          </a:xfrm>
          <a:prstGeom prst="rect">
            <a:avLst/>
          </a:prstGeom>
          <a:solidFill>
            <a:srgbClr val="F95A61"/>
          </a:solidFill>
          <a:ln cap="flat" cmpd="sng" w="285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p36"/>
          <p:cNvGrpSpPr/>
          <p:nvPr/>
        </p:nvGrpSpPr>
        <p:grpSpPr>
          <a:xfrm>
            <a:off x="7472146" y="-8"/>
            <a:ext cx="1671850" cy="2366049"/>
            <a:chOff x="93327" y="75513"/>
            <a:chExt cx="2511793" cy="3554762"/>
          </a:xfrm>
        </p:grpSpPr>
        <p:sp>
          <p:nvSpPr>
            <p:cNvPr id="148" name="Google Shape;148;p36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6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6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6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6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6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6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6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6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6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6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6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6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6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6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6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6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6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6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6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6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6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6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6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6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6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6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6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6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6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6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6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6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6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6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6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6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6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6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6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6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6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6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6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6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6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6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6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6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6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6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6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6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6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6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6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6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6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6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6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6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6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6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6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6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6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6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6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6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6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6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6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6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6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6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6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6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6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6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6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6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6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6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6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6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6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6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6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6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6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6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6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6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6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6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6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6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6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6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6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6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6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6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6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6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6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6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6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6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6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6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6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" name="Google Shape;280;p36"/>
          <p:cNvSpPr txBox="1"/>
          <p:nvPr>
            <p:ph type="ctrTitle"/>
          </p:nvPr>
        </p:nvSpPr>
        <p:spPr>
          <a:xfrm>
            <a:off x="892475" y="1033400"/>
            <a:ext cx="3275100" cy="176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3600"/>
              <a:buNone/>
              <a:defRPr b="1" sz="3600">
                <a:solidFill>
                  <a:srgbClr val="F95A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 sz="52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 sz="52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 sz="52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 sz="52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 sz="52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 sz="52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 sz="52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1" name="Google Shape;281;p36"/>
          <p:cNvSpPr txBox="1"/>
          <p:nvPr>
            <p:ph idx="1" type="subTitle"/>
          </p:nvPr>
        </p:nvSpPr>
        <p:spPr>
          <a:xfrm>
            <a:off x="892475" y="3029100"/>
            <a:ext cx="22602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95A61"/>
        </a:soli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4" name="Google Shape;1684;p45"/>
          <p:cNvGrpSpPr/>
          <p:nvPr/>
        </p:nvGrpSpPr>
        <p:grpSpPr>
          <a:xfrm>
            <a:off x="-4" y="2777442"/>
            <a:ext cx="1671850" cy="2366049"/>
            <a:chOff x="93327" y="75513"/>
            <a:chExt cx="2511793" cy="3554762"/>
          </a:xfrm>
        </p:grpSpPr>
        <p:sp>
          <p:nvSpPr>
            <p:cNvPr id="1685" name="Google Shape;1685;p45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45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45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45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45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45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45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45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45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45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45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45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45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45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45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45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45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45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45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45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45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45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45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45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45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45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45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45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45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45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45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45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45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45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45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45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45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45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45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45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45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45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45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45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45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45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45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45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5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45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45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45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45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45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45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45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45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45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45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45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45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45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45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45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45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45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45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45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45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45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45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45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45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45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45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45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45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45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45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45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45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45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45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45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45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45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45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45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45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45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45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45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45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45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45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45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45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45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45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45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45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45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45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45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45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45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45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45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45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45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45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45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45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45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45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45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45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45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45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45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45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45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45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45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45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45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45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45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45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45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45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45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7" name="Google Shape;1817;p45"/>
          <p:cNvSpPr/>
          <p:nvPr/>
        </p:nvSpPr>
        <p:spPr>
          <a:xfrm>
            <a:off x="2575875" y="865975"/>
            <a:ext cx="4730400" cy="37257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p45"/>
          <p:cNvSpPr/>
          <p:nvPr/>
        </p:nvSpPr>
        <p:spPr>
          <a:xfrm>
            <a:off x="1983875" y="713225"/>
            <a:ext cx="5158800" cy="3725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9" name="Google Shape;1819;p45"/>
          <p:cNvGrpSpPr/>
          <p:nvPr/>
        </p:nvGrpSpPr>
        <p:grpSpPr>
          <a:xfrm>
            <a:off x="7472146" y="-8"/>
            <a:ext cx="1671850" cy="2366049"/>
            <a:chOff x="93327" y="75513"/>
            <a:chExt cx="2511793" cy="3554762"/>
          </a:xfrm>
        </p:grpSpPr>
        <p:sp>
          <p:nvSpPr>
            <p:cNvPr id="1820" name="Google Shape;1820;p45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45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45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45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45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45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45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45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45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45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45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45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45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45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45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45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45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45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45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45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45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45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45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45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45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45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45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45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45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45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45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45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45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45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45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45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45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45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45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45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45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45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45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45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45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45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45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45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45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45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45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45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45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45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45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45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45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45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45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45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45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45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45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45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45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45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45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45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45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45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45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45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45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45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45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45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45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45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45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45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45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45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45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45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45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45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45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45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45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45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45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45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45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45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45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45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45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45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45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45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45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45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45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45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45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45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45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45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45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45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45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45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45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45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45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45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45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45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45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45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45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45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45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45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45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45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45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45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45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45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45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45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2" name="Google Shape;1952;p45"/>
          <p:cNvSpPr txBox="1"/>
          <p:nvPr>
            <p:ph type="title"/>
          </p:nvPr>
        </p:nvSpPr>
        <p:spPr>
          <a:xfrm>
            <a:off x="2758975" y="865975"/>
            <a:ext cx="3532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4800"/>
              <a:buNone/>
              <a:defRPr b="1" sz="4800">
                <a:solidFill>
                  <a:srgbClr val="F95A6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53" name="Google Shape;1953;p45"/>
          <p:cNvSpPr txBox="1"/>
          <p:nvPr>
            <p:ph idx="1" type="subTitle"/>
          </p:nvPr>
        </p:nvSpPr>
        <p:spPr>
          <a:xfrm>
            <a:off x="2758975" y="1608975"/>
            <a:ext cx="3532500" cy="1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46"/>
          <p:cNvSpPr/>
          <p:nvPr/>
        </p:nvSpPr>
        <p:spPr>
          <a:xfrm>
            <a:off x="150" y="150"/>
            <a:ext cx="3275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6" name="Google Shape;1956;p46"/>
          <p:cNvGrpSpPr/>
          <p:nvPr/>
        </p:nvGrpSpPr>
        <p:grpSpPr>
          <a:xfrm>
            <a:off x="-4" y="2777442"/>
            <a:ext cx="1671850" cy="2366049"/>
            <a:chOff x="93327" y="75513"/>
            <a:chExt cx="2511793" cy="3554762"/>
          </a:xfrm>
        </p:grpSpPr>
        <p:sp>
          <p:nvSpPr>
            <p:cNvPr id="1957" name="Google Shape;1957;p46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46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46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46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46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46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46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46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46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46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46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46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46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46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46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46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46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46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46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46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46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46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46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46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46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46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46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46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46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46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46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46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46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46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46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46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46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46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46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46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46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46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46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46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46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46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46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46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46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46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46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46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46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46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46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46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46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46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46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46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46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46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46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46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46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46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46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46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46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46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46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46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46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46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46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46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46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46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46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46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46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46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46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46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46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46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46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46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46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46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46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46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46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46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46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46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46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46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46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46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46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46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46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46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46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46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46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46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46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46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46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46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46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46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46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46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46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46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46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46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46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46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46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46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46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46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46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46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46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46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46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46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9" name="Google Shape;2089;p46"/>
          <p:cNvSpPr/>
          <p:nvPr/>
        </p:nvSpPr>
        <p:spPr>
          <a:xfrm>
            <a:off x="686543" y="865625"/>
            <a:ext cx="3956400" cy="371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46"/>
          <p:cNvSpPr/>
          <p:nvPr/>
        </p:nvSpPr>
        <p:spPr>
          <a:xfrm>
            <a:off x="539600" y="713225"/>
            <a:ext cx="3956400" cy="37173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p46"/>
          <p:cNvSpPr/>
          <p:nvPr/>
        </p:nvSpPr>
        <p:spPr>
          <a:xfrm flipH="1">
            <a:off x="534555" y="3142248"/>
            <a:ext cx="2855700" cy="8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2" name="Google Shape;2092;p46"/>
          <p:cNvSpPr/>
          <p:nvPr/>
        </p:nvSpPr>
        <p:spPr>
          <a:xfrm flipH="1">
            <a:off x="375463" y="2995915"/>
            <a:ext cx="2855700" cy="8151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3" name="Google Shape;2093;p46"/>
          <p:cNvSpPr txBox="1"/>
          <p:nvPr>
            <p:ph type="ctrTitle"/>
          </p:nvPr>
        </p:nvSpPr>
        <p:spPr>
          <a:xfrm>
            <a:off x="722100" y="1671900"/>
            <a:ext cx="25125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4" name="Google Shape;2094;p46"/>
          <p:cNvSpPr txBox="1"/>
          <p:nvPr>
            <p:ph idx="1" type="subTitle"/>
          </p:nvPr>
        </p:nvSpPr>
        <p:spPr>
          <a:xfrm>
            <a:off x="722100" y="3102425"/>
            <a:ext cx="25386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95" name="Google Shape;2095;p46"/>
          <p:cNvSpPr txBox="1"/>
          <p:nvPr>
            <p:ph idx="2" type="title"/>
          </p:nvPr>
        </p:nvSpPr>
        <p:spPr>
          <a:xfrm>
            <a:off x="722100" y="941825"/>
            <a:ext cx="25125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Slab"/>
              <a:buNone/>
              <a:defRPr b="1" sz="36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2"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47"/>
          <p:cNvSpPr/>
          <p:nvPr/>
        </p:nvSpPr>
        <p:spPr>
          <a:xfrm>
            <a:off x="5875975" y="150"/>
            <a:ext cx="32751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8" name="Google Shape;2098;p47"/>
          <p:cNvGrpSpPr/>
          <p:nvPr/>
        </p:nvGrpSpPr>
        <p:grpSpPr>
          <a:xfrm>
            <a:off x="7472146" y="2777442"/>
            <a:ext cx="1671850" cy="2366049"/>
            <a:chOff x="93327" y="75513"/>
            <a:chExt cx="2511793" cy="3554762"/>
          </a:xfrm>
        </p:grpSpPr>
        <p:sp>
          <p:nvSpPr>
            <p:cNvPr id="2099" name="Google Shape;2099;p47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47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47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47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47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47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47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47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47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47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47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47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47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47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47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47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47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47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47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47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47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47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47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47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47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47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47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47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47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47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47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47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47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47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47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47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47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47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47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47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47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47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47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47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47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47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47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47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47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47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47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47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47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47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47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47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47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47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47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47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47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47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47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47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47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47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47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47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47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47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47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47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47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47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47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47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47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47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47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47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47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47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47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47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47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47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47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47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47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47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47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47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47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47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47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47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47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47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47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47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47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47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47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47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47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47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47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47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47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47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47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47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47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47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47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47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47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47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47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47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47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47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47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47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47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47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47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47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47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47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47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47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1" name="Google Shape;2231;p47"/>
          <p:cNvSpPr/>
          <p:nvPr/>
        </p:nvSpPr>
        <p:spPr>
          <a:xfrm>
            <a:off x="4759628" y="860550"/>
            <a:ext cx="3956400" cy="3717000"/>
          </a:xfrm>
          <a:prstGeom prst="rect">
            <a:avLst/>
          </a:prstGeom>
          <a:solidFill>
            <a:srgbClr val="F95A61"/>
          </a:solidFill>
          <a:ln cap="flat" cmpd="sng" w="381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2" name="Google Shape;2232;p47"/>
          <p:cNvSpPr/>
          <p:nvPr/>
        </p:nvSpPr>
        <p:spPr>
          <a:xfrm>
            <a:off x="4599175" y="709550"/>
            <a:ext cx="3956400" cy="3717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3" name="Google Shape;2233;p47"/>
          <p:cNvSpPr/>
          <p:nvPr/>
        </p:nvSpPr>
        <p:spPr>
          <a:xfrm flipH="1">
            <a:off x="4608834" y="3142248"/>
            <a:ext cx="2855700" cy="815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Google Shape;2234;p47"/>
          <p:cNvSpPr/>
          <p:nvPr/>
        </p:nvSpPr>
        <p:spPr>
          <a:xfrm flipH="1">
            <a:off x="4449742" y="2995915"/>
            <a:ext cx="2855700" cy="815100"/>
          </a:xfrm>
          <a:prstGeom prst="rect">
            <a:avLst/>
          </a:prstGeom>
          <a:solidFill>
            <a:srgbClr val="F95A61"/>
          </a:solidFill>
          <a:ln cap="flat" cmpd="sng" w="28575">
            <a:solidFill>
              <a:srgbClr val="A5B7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5" name="Google Shape;2235;p47"/>
          <p:cNvSpPr txBox="1"/>
          <p:nvPr>
            <p:ph type="ctrTitle"/>
          </p:nvPr>
        </p:nvSpPr>
        <p:spPr>
          <a:xfrm>
            <a:off x="4796379" y="1671900"/>
            <a:ext cx="25125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6" name="Google Shape;2236;p47"/>
          <p:cNvSpPr txBox="1"/>
          <p:nvPr>
            <p:ph idx="1" type="subTitle"/>
          </p:nvPr>
        </p:nvSpPr>
        <p:spPr>
          <a:xfrm>
            <a:off x="4796379" y="3102425"/>
            <a:ext cx="25386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37" name="Google Shape;2237;p47"/>
          <p:cNvSpPr txBox="1"/>
          <p:nvPr>
            <p:ph idx="2" type="title"/>
          </p:nvPr>
        </p:nvSpPr>
        <p:spPr>
          <a:xfrm>
            <a:off x="4796379" y="941825"/>
            <a:ext cx="25125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3600"/>
              <a:buFont typeface="Roboto Slab"/>
              <a:buNone/>
              <a:defRPr b="1" sz="3600">
                <a:solidFill>
                  <a:srgbClr val="F95A6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2"/>
        </a:solidFill>
      </p:bgPr>
    </p:bg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9" name="Google Shape;2239;p48"/>
          <p:cNvGrpSpPr/>
          <p:nvPr/>
        </p:nvGrpSpPr>
        <p:grpSpPr>
          <a:xfrm>
            <a:off x="-4" y="2777442"/>
            <a:ext cx="1671850" cy="2366049"/>
            <a:chOff x="93327" y="75513"/>
            <a:chExt cx="2511793" cy="3554762"/>
          </a:xfrm>
        </p:grpSpPr>
        <p:sp>
          <p:nvSpPr>
            <p:cNvPr id="2240" name="Google Shape;2240;p48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48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48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48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48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48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48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48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48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48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48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48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48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48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48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48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48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48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48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48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48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48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48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48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48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48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48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48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48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48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48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48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48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48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48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48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48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48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48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48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48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48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48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48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48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48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48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48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48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48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48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48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48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48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48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48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48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48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48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48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48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48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48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48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48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48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48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48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48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48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48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48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48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48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48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48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48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48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48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48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48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48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48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48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48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48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48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48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48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48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48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48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48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48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48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48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48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48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48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48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48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48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48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48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48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48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48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48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48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48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48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48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48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48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48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48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48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48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48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48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48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48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2" name="Google Shape;2372;p48"/>
          <p:cNvGrpSpPr/>
          <p:nvPr/>
        </p:nvGrpSpPr>
        <p:grpSpPr>
          <a:xfrm>
            <a:off x="7472146" y="-8"/>
            <a:ext cx="1671850" cy="2366049"/>
            <a:chOff x="93327" y="75513"/>
            <a:chExt cx="2511793" cy="3554762"/>
          </a:xfrm>
        </p:grpSpPr>
        <p:sp>
          <p:nvSpPr>
            <p:cNvPr id="2373" name="Google Shape;2373;p48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48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48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48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48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48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48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48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48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48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48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48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48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48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48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48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48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48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48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48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48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48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48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48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48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48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48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48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48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48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48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48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48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48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48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48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48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48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48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48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48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48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48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48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48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48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48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48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48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48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48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48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48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48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48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48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48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48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48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48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48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48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48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48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48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48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48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48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48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48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48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48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48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48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48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48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48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48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48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48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48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48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48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48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48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48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48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48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48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48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48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48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48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48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48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48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48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48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48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48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48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48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48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48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48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48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48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48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48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48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48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48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48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48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48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48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48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48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48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48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48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48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48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48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48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48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48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48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48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48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48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48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5" name="Google Shape;2505;p48"/>
          <p:cNvSpPr/>
          <p:nvPr/>
        </p:nvSpPr>
        <p:spPr>
          <a:xfrm>
            <a:off x="895850" y="527275"/>
            <a:ext cx="7919400" cy="43941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6" name="Google Shape;2506;p48"/>
          <p:cNvSpPr/>
          <p:nvPr/>
        </p:nvSpPr>
        <p:spPr>
          <a:xfrm>
            <a:off x="895850" y="374650"/>
            <a:ext cx="7766400" cy="439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7" name="Google Shape;2507;p48"/>
          <p:cNvSpPr txBox="1"/>
          <p:nvPr>
            <p:ph idx="1" type="subTitle"/>
          </p:nvPr>
        </p:nvSpPr>
        <p:spPr>
          <a:xfrm>
            <a:off x="1140600" y="613350"/>
            <a:ext cx="7276800" cy="3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08" name="Google Shape;2508;p48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9" name="Google Shape;2509;p48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36">
          <p15:clr>
            <a:srgbClr val="FA7B17"/>
          </p15:clr>
        </p15:guide>
        <p15:guide id="2" orient="horz" pos="3100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2"/>
        </a:solidFill>
      </p:bgPr>
    </p:bg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1" name="Google Shape;2511;p49"/>
          <p:cNvGrpSpPr/>
          <p:nvPr/>
        </p:nvGrpSpPr>
        <p:grpSpPr>
          <a:xfrm>
            <a:off x="7472146" y="2777442"/>
            <a:ext cx="1671850" cy="2366049"/>
            <a:chOff x="93327" y="75513"/>
            <a:chExt cx="2511793" cy="3554762"/>
          </a:xfrm>
        </p:grpSpPr>
        <p:sp>
          <p:nvSpPr>
            <p:cNvPr id="2512" name="Google Shape;2512;p49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49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49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49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49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49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49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49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49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49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49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49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49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49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49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49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49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49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49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49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49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49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49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49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49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49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49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49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49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49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49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49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49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49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49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49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49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49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49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49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49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49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49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49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49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49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49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49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49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49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49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49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49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49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49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49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49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49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49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49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49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49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49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49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49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49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49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49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49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49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49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49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49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49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49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49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49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49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49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49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49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49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49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49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49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49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49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49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49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49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49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49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49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49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49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49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49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49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49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49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49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49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49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49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49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49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49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49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49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49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49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49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49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49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49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49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49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49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49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49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49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49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49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49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49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49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49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49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49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49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49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49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4" name="Google Shape;2644;p49"/>
          <p:cNvSpPr/>
          <p:nvPr/>
        </p:nvSpPr>
        <p:spPr>
          <a:xfrm>
            <a:off x="1737973" y="865625"/>
            <a:ext cx="6368100" cy="37170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5" name="Google Shape;2645;p49"/>
          <p:cNvSpPr/>
          <p:nvPr/>
        </p:nvSpPr>
        <p:spPr>
          <a:xfrm>
            <a:off x="1565400" y="713225"/>
            <a:ext cx="6368100" cy="3717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6" name="Google Shape;2646;p49"/>
          <p:cNvSpPr/>
          <p:nvPr/>
        </p:nvSpPr>
        <p:spPr>
          <a:xfrm flipH="1">
            <a:off x="2663325" y="2177584"/>
            <a:ext cx="1514700" cy="5037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7" name="Google Shape;2647;p49"/>
          <p:cNvSpPr/>
          <p:nvPr/>
        </p:nvSpPr>
        <p:spPr>
          <a:xfrm flipH="1">
            <a:off x="2578937" y="2087163"/>
            <a:ext cx="1514700" cy="503700"/>
          </a:xfrm>
          <a:prstGeom prst="rect">
            <a:avLst/>
          </a:prstGeom>
          <a:solidFill>
            <a:srgbClr val="F95A61"/>
          </a:solidFill>
          <a:ln cap="flat" cmpd="sng" w="285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8" name="Google Shape;2648;p49"/>
          <p:cNvSpPr/>
          <p:nvPr/>
        </p:nvSpPr>
        <p:spPr>
          <a:xfrm flipH="1">
            <a:off x="5420025" y="2177584"/>
            <a:ext cx="1514700" cy="5037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9" name="Google Shape;2649;p49"/>
          <p:cNvSpPr/>
          <p:nvPr/>
        </p:nvSpPr>
        <p:spPr>
          <a:xfrm flipH="1">
            <a:off x="5335637" y="2087163"/>
            <a:ext cx="1514700" cy="503700"/>
          </a:xfrm>
          <a:prstGeom prst="rect">
            <a:avLst/>
          </a:prstGeom>
          <a:solidFill>
            <a:srgbClr val="F95A61"/>
          </a:solidFill>
          <a:ln cap="flat" cmpd="sng" w="285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0" name="Google Shape;2650;p49"/>
          <p:cNvSpPr txBox="1"/>
          <p:nvPr>
            <p:ph type="ctrTitle"/>
          </p:nvPr>
        </p:nvSpPr>
        <p:spPr>
          <a:xfrm>
            <a:off x="5478600" y="2155125"/>
            <a:ext cx="1313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51" name="Google Shape;2651;p49"/>
          <p:cNvSpPr txBox="1"/>
          <p:nvPr>
            <p:ph idx="1" type="subTitle"/>
          </p:nvPr>
        </p:nvSpPr>
        <p:spPr>
          <a:xfrm>
            <a:off x="5022688" y="2890550"/>
            <a:ext cx="22251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52" name="Google Shape;2652;p49"/>
          <p:cNvSpPr txBox="1"/>
          <p:nvPr>
            <p:ph idx="2" type="ctrTitle"/>
          </p:nvPr>
        </p:nvSpPr>
        <p:spPr>
          <a:xfrm>
            <a:off x="2721750" y="2155125"/>
            <a:ext cx="1313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53" name="Google Shape;2653;p49"/>
          <p:cNvSpPr txBox="1"/>
          <p:nvPr>
            <p:ph idx="3" type="subTitle"/>
          </p:nvPr>
        </p:nvSpPr>
        <p:spPr>
          <a:xfrm>
            <a:off x="2265913" y="2890550"/>
            <a:ext cx="22251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4" name="Google Shape;2654;p49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5" name="Google Shape;2655;p49"/>
          <p:cNvSpPr txBox="1"/>
          <p:nvPr>
            <p:ph idx="4"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2656" name="Google Shape;2656;p49"/>
          <p:cNvCxnSpPr/>
          <p:nvPr/>
        </p:nvCxnSpPr>
        <p:spPr>
          <a:xfrm>
            <a:off x="4756820" y="995375"/>
            <a:ext cx="0" cy="3152700"/>
          </a:xfrm>
          <a:prstGeom prst="straightConnector1">
            <a:avLst/>
          </a:prstGeom>
          <a:noFill/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2"/>
        </a:solidFill>
      </p:bgPr>
    </p:bg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8" name="Google Shape;2658;p50"/>
          <p:cNvGrpSpPr/>
          <p:nvPr/>
        </p:nvGrpSpPr>
        <p:grpSpPr>
          <a:xfrm>
            <a:off x="7472146" y="-8"/>
            <a:ext cx="1671850" cy="2366049"/>
            <a:chOff x="93327" y="75513"/>
            <a:chExt cx="2511793" cy="3554762"/>
          </a:xfrm>
        </p:grpSpPr>
        <p:sp>
          <p:nvSpPr>
            <p:cNvPr id="2659" name="Google Shape;2659;p50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50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50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50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50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50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50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50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50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50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50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50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50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50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50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50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50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50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50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50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50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50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50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50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50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50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50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50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50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50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50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50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50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50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50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50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50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50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50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50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50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50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50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50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50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50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50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50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50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50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50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50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50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50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50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50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50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50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50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50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50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50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50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50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50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50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50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50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50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50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50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50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50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50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50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50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50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50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50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50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50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50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50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50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50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50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50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50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50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50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50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50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50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50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50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50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50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50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50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50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50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50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50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50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50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50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50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50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50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50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50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50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50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50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50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50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50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50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50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50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50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50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50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50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50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50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50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50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50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50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50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50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1" name="Google Shape;2791;p50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2" name="Google Shape;2792;p50"/>
          <p:cNvGrpSpPr/>
          <p:nvPr/>
        </p:nvGrpSpPr>
        <p:grpSpPr>
          <a:xfrm>
            <a:off x="960014" y="708150"/>
            <a:ext cx="7755978" cy="3869400"/>
            <a:chOff x="1193300" y="708150"/>
            <a:chExt cx="7411350" cy="3869400"/>
          </a:xfrm>
        </p:grpSpPr>
        <p:sp>
          <p:nvSpPr>
            <p:cNvPr id="2793" name="Google Shape;2793;p50"/>
            <p:cNvSpPr/>
            <p:nvPr/>
          </p:nvSpPr>
          <p:spPr>
            <a:xfrm>
              <a:off x="1345550" y="860550"/>
              <a:ext cx="7259100" cy="3717000"/>
            </a:xfrm>
            <a:prstGeom prst="rect">
              <a:avLst/>
            </a:prstGeom>
            <a:solidFill>
              <a:srgbClr val="F95A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50"/>
            <p:cNvSpPr/>
            <p:nvPr/>
          </p:nvSpPr>
          <p:spPr>
            <a:xfrm>
              <a:off x="1193300" y="708150"/>
              <a:ext cx="7259100" cy="37170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5" name="Google Shape;2795;p50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2796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p51"/>
          <p:cNvSpPr/>
          <p:nvPr/>
        </p:nvSpPr>
        <p:spPr>
          <a:xfrm>
            <a:off x="6736050" y="150"/>
            <a:ext cx="24078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8" name="Google Shape;2798;p51"/>
          <p:cNvGrpSpPr/>
          <p:nvPr/>
        </p:nvGrpSpPr>
        <p:grpSpPr>
          <a:xfrm>
            <a:off x="7472146" y="2777442"/>
            <a:ext cx="1671850" cy="2366049"/>
            <a:chOff x="93327" y="75513"/>
            <a:chExt cx="2511793" cy="3554762"/>
          </a:xfrm>
        </p:grpSpPr>
        <p:sp>
          <p:nvSpPr>
            <p:cNvPr id="2799" name="Google Shape;2799;p51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1" name="Google Shape;2931;p51"/>
          <p:cNvSpPr/>
          <p:nvPr/>
        </p:nvSpPr>
        <p:spPr>
          <a:xfrm flipH="1">
            <a:off x="6092100" y="802100"/>
            <a:ext cx="2331900" cy="22701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2" name="Google Shape;2932;p51"/>
          <p:cNvSpPr/>
          <p:nvPr/>
        </p:nvSpPr>
        <p:spPr>
          <a:xfrm flipH="1">
            <a:off x="5638425" y="711150"/>
            <a:ext cx="2690400" cy="2247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3" name="Google Shape;2933;p51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4" name="Google Shape;2934;p51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35" name="Google Shape;2935;p51"/>
          <p:cNvSpPr txBox="1"/>
          <p:nvPr>
            <p:ph idx="1" type="subTitle"/>
          </p:nvPr>
        </p:nvSpPr>
        <p:spPr>
          <a:xfrm>
            <a:off x="5779725" y="915250"/>
            <a:ext cx="1934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936" name="Google Shape;2936;p51"/>
          <p:cNvSpPr txBox="1"/>
          <p:nvPr>
            <p:ph idx="2" type="subTitle"/>
          </p:nvPr>
        </p:nvSpPr>
        <p:spPr>
          <a:xfrm>
            <a:off x="5779725" y="1183150"/>
            <a:ext cx="2407800" cy="16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2"/>
        </a:solidFill>
      </p:bgPr>
    </p:bg>
    <p:spTree>
      <p:nvGrpSpPr>
        <p:cNvPr id="2937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8" name="Google Shape;2938;p52"/>
          <p:cNvGrpSpPr/>
          <p:nvPr/>
        </p:nvGrpSpPr>
        <p:grpSpPr>
          <a:xfrm>
            <a:off x="7472146" y="-8"/>
            <a:ext cx="1671850" cy="2366049"/>
            <a:chOff x="93327" y="75513"/>
            <a:chExt cx="2511793" cy="3554762"/>
          </a:xfrm>
        </p:grpSpPr>
        <p:sp>
          <p:nvSpPr>
            <p:cNvPr id="2939" name="Google Shape;2939;p52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52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52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52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52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52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52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52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52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52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52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52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52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52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52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52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52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52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52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52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52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52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52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52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52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52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52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52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52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52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52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52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52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52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52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52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52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52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52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52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52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52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52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52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52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52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52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52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52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52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52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52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52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52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52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52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52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52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52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52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52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52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52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52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52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52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52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52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52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52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52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52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52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52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52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52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52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52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52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52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52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52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52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52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52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52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52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52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52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52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52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52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52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52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52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52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52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52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52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52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52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52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52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52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52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52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52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52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52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52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52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52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52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52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52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52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52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52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52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52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52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52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52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52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52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52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52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52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52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52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52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52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1" name="Google Shape;3071;p52"/>
          <p:cNvSpPr/>
          <p:nvPr/>
        </p:nvSpPr>
        <p:spPr>
          <a:xfrm>
            <a:off x="1737973" y="865625"/>
            <a:ext cx="6368100" cy="37170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2" name="Google Shape;3072;p52"/>
          <p:cNvSpPr/>
          <p:nvPr/>
        </p:nvSpPr>
        <p:spPr>
          <a:xfrm>
            <a:off x="1565400" y="713225"/>
            <a:ext cx="6368100" cy="37170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3" name="Google Shape;3073;p52"/>
          <p:cNvSpPr/>
          <p:nvPr/>
        </p:nvSpPr>
        <p:spPr>
          <a:xfrm flipH="1">
            <a:off x="3513791" y="3237025"/>
            <a:ext cx="2648700" cy="50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4" name="Google Shape;3074;p52"/>
          <p:cNvSpPr/>
          <p:nvPr/>
        </p:nvSpPr>
        <p:spPr>
          <a:xfrm flipH="1">
            <a:off x="3439045" y="3146603"/>
            <a:ext cx="2648700" cy="503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5" name="Google Shape;3075;p52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6" name="Google Shape;3076;p52"/>
          <p:cNvSpPr txBox="1"/>
          <p:nvPr>
            <p:ph idx="1" type="subTitle"/>
          </p:nvPr>
        </p:nvSpPr>
        <p:spPr>
          <a:xfrm>
            <a:off x="2686500" y="1546813"/>
            <a:ext cx="4153800" cy="14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77" name="Google Shape;3077;p52"/>
          <p:cNvSpPr txBox="1"/>
          <p:nvPr>
            <p:ph type="title"/>
          </p:nvPr>
        </p:nvSpPr>
        <p:spPr>
          <a:xfrm>
            <a:off x="3512325" y="3204888"/>
            <a:ext cx="24921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95A61"/>
        </a:solidFill>
      </p:bgPr>
    </p:bg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ITLE_1_1">
    <p:bg>
      <p:bgPr>
        <a:solidFill>
          <a:schemeClr val="accent2"/>
        </a:solidFill>
      </p:bgPr>
    </p:bg>
    <p:spTree>
      <p:nvGrpSpPr>
        <p:cNvPr id="3079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0" name="Google Shape;3080;p54"/>
          <p:cNvGrpSpPr/>
          <p:nvPr/>
        </p:nvGrpSpPr>
        <p:grpSpPr>
          <a:xfrm>
            <a:off x="7472146" y="2777442"/>
            <a:ext cx="1671850" cy="2366049"/>
            <a:chOff x="93327" y="75513"/>
            <a:chExt cx="2511793" cy="3554762"/>
          </a:xfrm>
        </p:grpSpPr>
        <p:sp>
          <p:nvSpPr>
            <p:cNvPr id="3081" name="Google Shape;3081;p54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54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54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54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54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54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54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54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54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54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54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54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54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54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54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54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54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54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54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54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54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54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54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54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54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54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54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54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54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54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54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54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54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54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54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54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54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54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54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54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54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54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54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54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54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54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54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54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54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54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54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54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54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54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54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54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54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54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54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54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54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54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54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54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54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54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54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54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54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54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54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54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54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54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54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54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54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54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54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54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54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54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54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54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54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54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54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54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54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54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54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54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54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54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54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54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54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54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54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54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54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54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54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54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54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54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54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54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54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54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54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54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54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54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54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54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54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54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54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54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54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54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54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54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54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54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54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54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54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54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54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54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3" name="Google Shape;3213;p54"/>
          <p:cNvGrpSpPr/>
          <p:nvPr/>
        </p:nvGrpSpPr>
        <p:grpSpPr>
          <a:xfrm>
            <a:off x="960014" y="708150"/>
            <a:ext cx="7755978" cy="3869400"/>
            <a:chOff x="1193300" y="708150"/>
            <a:chExt cx="7411350" cy="3869400"/>
          </a:xfrm>
        </p:grpSpPr>
        <p:sp>
          <p:nvSpPr>
            <p:cNvPr id="3214" name="Google Shape;3214;p54"/>
            <p:cNvSpPr/>
            <p:nvPr/>
          </p:nvSpPr>
          <p:spPr>
            <a:xfrm>
              <a:off x="1345550" y="860550"/>
              <a:ext cx="7259100" cy="37170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54"/>
            <p:cNvSpPr/>
            <p:nvPr/>
          </p:nvSpPr>
          <p:spPr>
            <a:xfrm>
              <a:off x="1193300" y="708150"/>
              <a:ext cx="7259100" cy="3717000"/>
            </a:xfrm>
            <a:prstGeom prst="rect">
              <a:avLst/>
            </a:prstGeom>
            <a:solidFill>
              <a:schemeClr val="accent4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6" name="Google Shape;3216;p54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7" name="Google Shape;3217;p54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18" name="Google Shape;3218;p54"/>
          <p:cNvSpPr txBox="1"/>
          <p:nvPr>
            <p:ph idx="2" type="ctrTitle"/>
          </p:nvPr>
        </p:nvSpPr>
        <p:spPr>
          <a:xfrm>
            <a:off x="1143475" y="1418113"/>
            <a:ext cx="2316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219" name="Google Shape;3219;p54"/>
          <p:cNvSpPr txBox="1"/>
          <p:nvPr>
            <p:ph idx="1" type="subTitle"/>
          </p:nvPr>
        </p:nvSpPr>
        <p:spPr>
          <a:xfrm>
            <a:off x="1143413" y="1747888"/>
            <a:ext cx="23163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20" name="Google Shape;3220;p54"/>
          <p:cNvSpPr txBox="1"/>
          <p:nvPr>
            <p:ph idx="3" type="title"/>
          </p:nvPr>
        </p:nvSpPr>
        <p:spPr>
          <a:xfrm>
            <a:off x="1639200" y="1087563"/>
            <a:ext cx="1324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21" name="Google Shape;3221;p54"/>
          <p:cNvSpPr txBox="1"/>
          <p:nvPr>
            <p:ph idx="4" type="ctrTitle"/>
          </p:nvPr>
        </p:nvSpPr>
        <p:spPr>
          <a:xfrm>
            <a:off x="1143425" y="3139363"/>
            <a:ext cx="2316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222" name="Google Shape;3222;p54"/>
          <p:cNvSpPr txBox="1"/>
          <p:nvPr>
            <p:ph idx="5" type="subTitle"/>
          </p:nvPr>
        </p:nvSpPr>
        <p:spPr>
          <a:xfrm>
            <a:off x="1143399" y="3488288"/>
            <a:ext cx="23163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23" name="Google Shape;3223;p54"/>
          <p:cNvSpPr txBox="1"/>
          <p:nvPr>
            <p:ph idx="6" type="title"/>
          </p:nvPr>
        </p:nvSpPr>
        <p:spPr>
          <a:xfrm>
            <a:off x="1639175" y="2790475"/>
            <a:ext cx="13248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24" name="Google Shape;3224;p54"/>
          <p:cNvSpPr txBox="1"/>
          <p:nvPr>
            <p:ph idx="7" type="ctrTitle"/>
          </p:nvPr>
        </p:nvSpPr>
        <p:spPr>
          <a:xfrm>
            <a:off x="3600175" y="1418113"/>
            <a:ext cx="2316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225" name="Google Shape;3225;p54"/>
          <p:cNvSpPr txBox="1"/>
          <p:nvPr>
            <p:ph idx="8" type="subTitle"/>
          </p:nvPr>
        </p:nvSpPr>
        <p:spPr>
          <a:xfrm>
            <a:off x="3600175" y="1747888"/>
            <a:ext cx="23163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26" name="Google Shape;3226;p54"/>
          <p:cNvSpPr txBox="1"/>
          <p:nvPr>
            <p:ph idx="9" type="title"/>
          </p:nvPr>
        </p:nvSpPr>
        <p:spPr>
          <a:xfrm>
            <a:off x="4095950" y="1087563"/>
            <a:ext cx="1324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27" name="Google Shape;3227;p54"/>
          <p:cNvSpPr txBox="1"/>
          <p:nvPr>
            <p:ph idx="13" type="ctrTitle"/>
          </p:nvPr>
        </p:nvSpPr>
        <p:spPr>
          <a:xfrm>
            <a:off x="3600179" y="3139363"/>
            <a:ext cx="2316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228" name="Google Shape;3228;p54"/>
          <p:cNvSpPr txBox="1"/>
          <p:nvPr>
            <p:ph idx="14" type="subTitle"/>
          </p:nvPr>
        </p:nvSpPr>
        <p:spPr>
          <a:xfrm>
            <a:off x="3600163" y="3488263"/>
            <a:ext cx="23163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29" name="Google Shape;3229;p54"/>
          <p:cNvSpPr txBox="1"/>
          <p:nvPr>
            <p:ph idx="15" type="title"/>
          </p:nvPr>
        </p:nvSpPr>
        <p:spPr>
          <a:xfrm>
            <a:off x="4095930" y="2790462"/>
            <a:ext cx="13248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30" name="Google Shape;3230;p54"/>
          <p:cNvSpPr txBox="1"/>
          <p:nvPr>
            <p:ph idx="16" type="ctrTitle"/>
          </p:nvPr>
        </p:nvSpPr>
        <p:spPr>
          <a:xfrm>
            <a:off x="6056925" y="1418113"/>
            <a:ext cx="2316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231" name="Google Shape;3231;p54"/>
          <p:cNvSpPr txBox="1"/>
          <p:nvPr>
            <p:ph idx="17" type="subTitle"/>
          </p:nvPr>
        </p:nvSpPr>
        <p:spPr>
          <a:xfrm>
            <a:off x="6056900" y="1747888"/>
            <a:ext cx="23163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32" name="Google Shape;3232;p54"/>
          <p:cNvSpPr txBox="1"/>
          <p:nvPr>
            <p:ph idx="18" type="title"/>
          </p:nvPr>
        </p:nvSpPr>
        <p:spPr>
          <a:xfrm>
            <a:off x="6552675" y="1087563"/>
            <a:ext cx="1324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33" name="Google Shape;3233;p54"/>
          <p:cNvSpPr txBox="1"/>
          <p:nvPr>
            <p:ph idx="19" type="ctrTitle"/>
          </p:nvPr>
        </p:nvSpPr>
        <p:spPr>
          <a:xfrm>
            <a:off x="6056946" y="3139363"/>
            <a:ext cx="2316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234" name="Google Shape;3234;p54"/>
          <p:cNvSpPr txBox="1"/>
          <p:nvPr>
            <p:ph idx="20" type="subTitle"/>
          </p:nvPr>
        </p:nvSpPr>
        <p:spPr>
          <a:xfrm>
            <a:off x="6056925" y="3488263"/>
            <a:ext cx="23163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35" name="Google Shape;3235;p54"/>
          <p:cNvSpPr txBox="1"/>
          <p:nvPr>
            <p:ph idx="21" type="title"/>
          </p:nvPr>
        </p:nvSpPr>
        <p:spPr>
          <a:xfrm>
            <a:off x="6552697" y="2790475"/>
            <a:ext cx="13248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18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95A6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37"/>
          <p:cNvGrpSpPr/>
          <p:nvPr/>
        </p:nvGrpSpPr>
        <p:grpSpPr>
          <a:xfrm>
            <a:off x="-4" y="-8"/>
            <a:ext cx="1671850" cy="2366049"/>
            <a:chOff x="93327" y="75513"/>
            <a:chExt cx="2511793" cy="3554762"/>
          </a:xfrm>
        </p:grpSpPr>
        <p:sp>
          <p:nvSpPr>
            <p:cNvPr id="284" name="Google Shape;284;p37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7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7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7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7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7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7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7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7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7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7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7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7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7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7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7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7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7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7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7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7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7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7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7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7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" name="Google Shape;416;p37"/>
          <p:cNvGrpSpPr/>
          <p:nvPr/>
        </p:nvGrpSpPr>
        <p:grpSpPr>
          <a:xfrm>
            <a:off x="7472146" y="2777567"/>
            <a:ext cx="1671850" cy="2366049"/>
            <a:chOff x="93327" y="75513"/>
            <a:chExt cx="2511793" cy="3554762"/>
          </a:xfrm>
        </p:grpSpPr>
        <p:sp>
          <p:nvSpPr>
            <p:cNvPr id="417" name="Google Shape;417;p37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7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7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7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7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7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7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7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7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7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7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7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7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7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7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9" name="Google Shape;549;p37"/>
          <p:cNvSpPr/>
          <p:nvPr/>
        </p:nvSpPr>
        <p:spPr>
          <a:xfrm>
            <a:off x="1737973" y="865625"/>
            <a:ext cx="6368100" cy="37170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37"/>
          <p:cNvSpPr/>
          <p:nvPr/>
        </p:nvSpPr>
        <p:spPr>
          <a:xfrm>
            <a:off x="1565400" y="713225"/>
            <a:ext cx="6368100" cy="3717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7"/>
          <p:cNvSpPr txBox="1"/>
          <p:nvPr>
            <p:ph type="title"/>
          </p:nvPr>
        </p:nvSpPr>
        <p:spPr>
          <a:xfrm>
            <a:off x="2293000" y="1615950"/>
            <a:ext cx="48897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6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TITLE_1_1_2">
    <p:bg>
      <p:bgPr>
        <a:solidFill>
          <a:schemeClr val="accent2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7" name="Google Shape;3237;p55"/>
          <p:cNvGrpSpPr/>
          <p:nvPr/>
        </p:nvGrpSpPr>
        <p:grpSpPr>
          <a:xfrm>
            <a:off x="7472146" y="2777442"/>
            <a:ext cx="1671850" cy="2366049"/>
            <a:chOff x="93327" y="75513"/>
            <a:chExt cx="2511793" cy="3554762"/>
          </a:xfrm>
        </p:grpSpPr>
        <p:sp>
          <p:nvSpPr>
            <p:cNvPr id="3238" name="Google Shape;3238;p55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55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55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55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55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55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55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55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55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55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55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55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55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55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55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55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55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55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55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55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55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55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55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55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55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55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55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55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55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55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55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55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55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55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55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55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55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55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55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55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55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55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55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55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55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55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55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55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55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55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55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55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55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55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55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55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55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55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55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55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55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55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55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55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55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55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55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55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55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55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55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55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55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55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55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55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55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55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55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55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55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55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55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55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55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55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55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55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55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55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55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55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55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55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55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55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55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55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55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55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55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55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55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55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55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55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55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55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55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55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55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55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55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55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55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55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55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55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55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55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55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55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55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55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55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55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55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55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55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55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55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55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0" name="Google Shape;3370;p55"/>
          <p:cNvSpPr/>
          <p:nvPr/>
        </p:nvSpPr>
        <p:spPr>
          <a:xfrm>
            <a:off x="4095641" y="865625"/>
            <a:ext cx="4582500" cy="3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1" name="Google Shape;3371;p55"/>
          <p:cNvSpPr/>
          <p:nvPr/>
        </p:nvSpPr>
        <p:spPr>
          <a:xfrm>
            <a:off x="3932996" y="713225"/>
            <a:ext cx="4582500" cy="37170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2" name="Google Shape;3372;p55"/>
          <p:cNvSpPr txBox="1"/>
          <p:nvPr>
            <p:ph idx="1" type="subTitle"/>
          </p:nvPr>
        </p:nvSpPr>
        <p:spPr>
          <a:xfrm>
            <a:off x="4128270" y="1185900"/>
            <a:ext cx="16965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373" name="Google Shape;3373;p55"/>
          <p:cNvSpPr txBox="1"/>
          <p:nvPr>
            <p:ph idx="2" type="subTitle"/>
          </p:nvPr>
        </p:nvSpPr>
        <p:spPr>
          <a:xfrm>
            <a:off x="4128270" y="3251312"/>
            <a:ext cx="16965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374" name="Google Shape;3374;p55"/>
          <p:cNvSpPr txBox="1"/>
          <p:nvPr>
            <p:ph idx="3" type="subTitle"/>
          </p:nvPr>
        </p:nvSpPr>
        <p:spPr>
          <a:xfrm>
            <a:off x="6629740" y="1185900"/>
            <a:ext cx="16965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375" name="Google Shape;3375;p55"/>
          <p:cNvSpPr txBox="1"/>
          <p:nvPr>
            <p:ph idx="4" type="subTitle"/>
          </p:nvPr>
        </p:nvSpPr>
        <p:spPr>
          <a:xfrm>
            <a:off x="6629740" y="3251312"/>
            <a:ext cx="16965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376" name="Google Shape;3376;p55"/>
          <p:cNvSpPr txBox="1"/>
          <p:nvPr>
            <p:ph idx="5" type="subTitle"/>
          </p:nvPr>
        </p:nvSpPr>
        <p:spPr>
          <a:xfrm>
            <a:off x="3521100" y="539275"/>
            <a:ext cx="14598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7" name="Google Shape;3377;p55"/>
          <p:cNvSpPr txBox="1"/>
          <p:nvPr>
            <p:ph idx="6" type="subTitle"/>
          </p:nvPr>
        </p:nvSpPr>
        <p:spPr>
          <a:xfrm>
            <a:off x="3521100" y="2618562"/>
            <a:ext cx="14598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8" name="Google Shape;3378;p55"/>
          <p:cNvSpPr txBox="1"/>
          <p:nvPr>
            <p:ph idx="7" type="subTitle"/>
          </p:nvPr>
        </p:nvSpPr>
        <p:spPr>
          <a:xfrm>
            <a:off x="6022569" y="539275"/>
            <a:ext cx="14598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9" name="Google Shape;3379;p55"/>
          <p:cNvSpPr txBox="1"/>
          <p:nvPr>
            <p:ph idx="8" type="subTitle"/>
          </p:nvPr>
        </p:nvSpPr>
        <p:spPr>
          <a:xfrm>
            <a:off x="6022569" y="2618562"/>
            <a:ext cx="14598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0" name="Google Shape;3380;p55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1" name="Google Shape;3381;p55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18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2">
  <p:cSld name="TITLE_1_1_2_1">
    <p:bg>
      <p:bgPr>
        <a:solidFill>
          <a:schemeClr val="accent2"/>
        </a:solidFill>
      </p:bgPr>
    </p:bg>
    <p:spTree>
      <p:nvGrpSpPr>
        <p:cNvPr id="3382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3" name="Google Shape;3383;p56"/>
          <p:cNvGrpSpPr/>
          <p:nvPr/>
        </p:nvGrpSpPr>
        <p:grpSpPr>
          <a:xfrm>
            <a:off x="7472146" y="-8"/>
            <a:ext cx="1671850" cy="2366049"/>
            <a:chOff x="93327" y="75513"/>
            <a:chExt cx="2511793" cy="3554762"/>
          </a:xfrm>
        </p:grpSpPr>
        <p:sp>
          <p:nvSpPr>
            <p:cNvPr id="3384" name="Google Shape;3384;p56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56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56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56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56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56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56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p56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56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56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56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56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56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56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56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56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56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56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56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56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56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56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56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56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56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56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56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56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56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56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56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56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56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56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56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56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56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56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56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56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56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56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56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56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56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56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56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56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56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56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56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56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56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56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56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6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56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56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56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56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56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56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56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56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56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6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6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6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6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6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6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6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6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6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6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6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6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6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6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6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6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6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6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56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56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56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56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56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56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56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56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56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56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56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56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56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56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56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56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56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56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56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56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56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56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56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56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56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56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56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56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56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56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56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56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56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56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56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56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56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56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p56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p56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56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56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56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56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56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56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56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56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p56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16" name="Google Shape;3516;p56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7" name="Google Shape;3517;p56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18" name="Google Shape;3518;p56"/>
          <p:cNvSpPr/>
          <p:nvPr/>
        </p:nvSpPr>
        <p:spPr>
          <a:xfrm>
            <a:off x="4095641" y="865625"/>
            <a:ext cx="4582500" cy="3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9" name="Google Shape;3519;p56"/>
          <p:cNvSpPr/>
          <p:nvPr/>
        </p:nvSpPr>
        <p:spPr>
          <a:xfrm>
            <a:off x="3932996" y="713225"/>
            <a:ext cx="4582500" cy="37170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18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1_1_2_1_1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1" name="Google Shape;3521;p57"/>
          <p:cNvGrpSpPr/>
          <p:nvPr/>
        </p:nvGrpSpPr>
        <p:grpSpPr>
          <a:xfrm>
            <a:off x="-194733" y="3389400"/>
            <a:ext cx="5689963" cy="1393100"/>
            <a:chOff x="-194733" y="3389400"/>
            <a:chExt cx="5689963" cy="1393100"/>
          </a:xfrm>
        </p:grpSpPr>
        <p:sp>
          <p:nvSpPr>
            <p:cNvPr id="3522" name="Google Shape;3522;p57"/>
            <p:cNvSpPr/>
            <p:nvPr/>
          </p:nvSpPr>
          <p:spPr>
            <a:xfrm flipH="1">
              <a:off x="-38570" y="3601400"/>
              <a:ext cx="5533800" cy="1181100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57"/>
            <p:cNvSpPr/>
            <p:nvPr/>
          </p:nvSpPr>
          <p:spPr>
            <a:xfrm flipH="1">
              <a:off x="-194733" y="3389400"/>
              <a:ext cx="5533800" cy="1181100"/>
            </a:xfrm>
            <a:prstGeom prst="rect">
              <a:avLst/>
            </a:prstGeom>
            <a:solidFill>
              <a:srgbClr val="F95A61"/>
            </a:solidFill>
            <a:ln cap="flat" cmpd="sng" w="2857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p57"/>
          <p:cNvSpPr txBox="1"/>
          <p:nvPr>
            <p:ph type="title"/>
          </p:nvPr>
        </p:nvSpPr>
        <p:spPr>
          <a:xfrm>
            <a:off x="720000" y="3389400"/>
            <a:ext cx="42711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b="1" sz="27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18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1_1_1">
    <p:bg>
      <p:bgPr>
        <a:solidFill>
          <a:schemeClr val="accent2"/>
        </a:solidFill>
      </p:bgPr>
    </p:bg>
    <p:spTree>
      <p:nvGrpSpPr>
        <p:cNvPr id="3525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6" name="Google Shape;3526;p58"/>
          <p:cNvGrpSpPr/>
          <p:nvPr/>
        </p:nvGrpSpPr>
        <p:grpSpPr>
          <a:xfrm>
            <a:off x="7472146" y="-8"/>
            <a:ext cx="1671850" cy="2366049"/>
            <a:chOff x="93327" y="75513"/>
            <a:chExt cx="2511793" cy="3554762"/>
          </a:xfrm>
        </p:grpSpPr>
        <p:sp>
          <p:nvSpPr>
            <p:cNvPr id="3527" name="Google Shape;3527;p58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58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58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58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58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58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58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58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58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58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58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58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58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58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58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58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58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58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58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58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58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58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58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58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58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58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58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58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58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58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p58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p58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58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58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58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58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58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58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58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58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58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58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58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58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58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58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58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58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58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58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58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58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58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58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58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58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58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58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58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58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58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58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58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58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58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58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58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58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58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58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58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58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58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58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58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58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58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58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58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58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58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58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58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58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58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58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58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58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58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58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58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58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58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58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58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58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58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58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58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58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58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58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58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58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58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58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58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58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58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58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58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58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58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58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58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58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58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58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58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58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58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58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58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58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58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58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58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58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58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58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58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58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59" name="Google Shape;3659;p58"/>
          <p:cNvGrpSpPr/>
          <p:nvPr/>
        </p:nvGrpSpPr>
        <p:grpSpPr>
          <a:xfrm>
            <a:off x="960014" y="708150"/>
            <a:ext cx="7755978" cy="3869400"/>
            <a:chOff x="1193300" y="708150"/>
            <a:chExt cx="7411350" cy="3869400"/>
          </a:xfrm>
        </p:grpSpPr>
        <p:sp>
          <p:nvSpPr>
            <p:cNvPr id="3660" name="Google Shape;3660;p58"/>
            <p:cNvSpPr/>
            <p:nvPr/>
          </p:nvSpPr>
          <p:spPr>
            <a:xfrm>
              <a:off x="1345550" y="860550"/>
              <a:ext cx="7259100" cy="37170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58"/>
            <p:cNvSpPr/>
            <p:nvPr/>
          </p:nvSpPr>
          <p:spPr>
            <a:xfrm>
              <a:off x="1193300" y="708150"/>
              <a:ext cx="7259100" cy="3717000"/>
            </a:xfrm>
            <a:prstGeom prst="rect">
              <a:avLst/>
            </a:prstGeom>
            <a:solidFill>
              <a:schemeClr val="accent4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62" name="Google Shape;3662;p58"/>
          <p:cNvGrpSpPr/>
          <p:nvPr/>
        </p:nvGrpSpPr>
        <p:grpSpPr>
          <a:xfrm>
            <a:off x="3808050" y="2281900"/>
            <a:ext cx="1892051" cy="594122"/>
            <a:chOff x="3808100" y="2281900"/>
            <a:chExt cx="1892051" cy="594122"/>
          </a:xfrm>
        </p:grpSpPr>
        <p:sp>
          <p:nvSpPr>
            <p:cNvPr id="3663" name="Google Shape;3663;p58"/>
            <p:cNvSpPr/>
            <p:nvPr/>
          </p:nvSpPr>
          <p:spPr>
            <a:xfrm flipH="1">
              <a:off x="3907951" y="2372322"/>
              <a:ext cx="1792200" cy="503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p58"/>
            <p:cNvSpPr/>
            <p:nvPr/>
          </p:nvSpPr>
          <p:spPr>
            <a:xfrm flipH="1">
              <a:off x="3808100" y="2281900"/>
              <a:ext cx="1792200" cy="503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65" name="Google Shape;3665;p58"/>
          <p:cNvGrpSpPr/>
          <p:nvPr/>
        </p:nvGrpSpPr>
        <p:grpSpPr>
          <a:xfrm>
            <a:off x="1411350" y="2281900"/>
            <a:ext cx="1892051" cy="594122"/>
            <a:chOff x="1411350" y="2281900"/>
            <a:chExt cx="1892051" cy="594122"/>
          </a:xfrm>
        </p:grpSpPr>
        <p:sp>
          <p:nvSpPr>
            <p:cNvPr id="3666" name="Google Shape;3666;p58"/>
            <p:cNvSpPr/>
            <p:nvPr/>
          </p:nvSpPr>
          <p:spPr>
            <a:xfrm flipH="1">
              <a:off x="1511201" y="2372322"/>
              <a:ext cx="1792200" cy="503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p58"/>
            <p:cNvSpPr/>
            <p:nvPr/>
          </p:nvSpPr>
          <p:spPr>
            <a:xfrm flipH="1">
              <a:off x="1411350" y="2281900"/>
              <a:ext cx="1792200" cy="503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68" name="Google Shape;3668;p58"/>
          <p:cNvGrpSpPr/>
          <p:nvPr/>
        </p:nvGrpSpPr>
        <p:grpSpPr>
          <a:xfrm>
            <a:off x="6204850" y="2281900"/>
            <a:ext cx="1892051" cy="594122"/>
            <a:chOff x="6204850" y="2281900"/>
            <a:chExt cx="1892051" cy="594122"/>
          </a:xfrm>
        </p:grpSpPr>
        <p:sp>
          <p:nvSpPr>
            <p:cNvPr id="3669" name="Google Shape;3669;p58"/>
            <p:cNvSpPr/>
            <p:nvPr/>
          </p:nvSpPr>
          <p:spPr>
            <a:xfrm flipH="1">
              <a:off x="6304701" y="2372322"/>
              <a:ext cx="1792200" cy="503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Google Shape;3670;p58"/>
            <p:cNvSpPr/>
            <p:nvPr/>
          </p:nvSpPr>
          <p:spPr>
            <a:xfrm flipH="1">
              <a:off x="6204850" y="2281900"/>
              <a:ext cx="1792200" cy="503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1" name="Google Shape;3671;p58"/>
          <p:cNvSpPr txBox="1"/>
          <p:nvPr>
            <p:ph idx="1" type="subTitle"/>
          </p:nvPr>
        </p:nvSpPr>
        <p:spPr>
          <a:xfrm>
            <a:off x="1411300" y="3015750"/>
            <a:ext cx="18921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72" name="Google Shape;3672;p58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3" name="Google Shape;3673;p58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74" name="Google Shape;3674;p58"/>
          <p:cNvSpPr txBox="1"/>
          <p:nvPr>
            <p:ph idx="2" type="subTitle"/>
          </p:nvPr>
        </p:nvSpPr>
        <p:spPr>
          <a:xfrm>
            <a:off x="1459358" y="2403100"/>
            <a:ext cx="16962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675" name="Google Shape;3675;p58"/>
          <p:cNvSpPr txBox="1"/>
          <p:nvPr>
            <p:ph idx="3" type="subTitle"/>
          </p:nvPr>
        </p:nvSpPr>
        <p:spPr>
          <a:xfrm>
            <a:off x="3808000" y="3015750"/>
            <a:ext cx="18921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76" name="Google Shape;3676;p58"/>
          <p:cNvSpPr txBox="1"/>
          <p:nvPr>
            <p:ph idx="4" type="subTitle"/>
          </p:nvPr>
        </p:nvSpPr>
        <p:spPr>
          <a:xfrm>
            <a:off x="3856109" y="2403100"/>
            <a:ext cx="16962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677" name="Google Shape;3677;p58"/>
          <p:cNvSpPr txBox="1"/>
          <p:nvPr>
            <p:ph idx="5" type="subTitle"/>
          </p:nvPr>
        </p:nvSpPr>
        <p:spPr>
          <a:xfrm>
            <a:off x="6204700" y="3015750"/>
            <a:ext cx="18921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78" name="Google Shape;3678;p58"/>
          <p:cNvSpPr txBox="1"/>
          <p:nvPr>
            <p:ph idx="6" type="subTitle"/>
          </p:nvPr>
        </p:nvSpPr>
        <p:spPr>
          <a:xfrm>
            <a:off x="6252859" y="2403100"/>
            <a:ext cx="16962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18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3">
  <p:cSld name="TITLE_1_1_1_1_1_1_2">
    <p:bg>
      <p:bgPr>
        <a:solidFill>
          <a:schemeClr val="accent2"/>
        </a:solidFill>
      </p:bgPr>
    </p:bg>
    <p:spTree>
      <p:nvGrpSpPr>
        <p:cNvPr id="3679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p59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1" name="Google Shape;3681;p59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3682" name="Google Shape;3682;p59"/>
          <p:cNvGrpSpPr/>
          <p:nvPr/>
        </p:nvGrpSpPr>
        <p:grpSpPr>
          <a:xfrm>
            <a:off x="7472146" y="-8"/>
            <a:ext cx="1671850" cy="2366049"/>
            <a:chOff x="93327" y="75513"/>
            <a:chExt cx="2511793" cy="3554762"/>
          </a:xfrm>
        </p:grpSpPr>
        <p:sp>
          <p:nvSpPr>
            <p:cNvPr id="3683" name="Google Shape;3683;p59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59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Google Shape;3685;p59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p59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59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59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p59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Google Shape;3690;p59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p59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59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59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59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59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59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59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59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59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59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59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59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59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p59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59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59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59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59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59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59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59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59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59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59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59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59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59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59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59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59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59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59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59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59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59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59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59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59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59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59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59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59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59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59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59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59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59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59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59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59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59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59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59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59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59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59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59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59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59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59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59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59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59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59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59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59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59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59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59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59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59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59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59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59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59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59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59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59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59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59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59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59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59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59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59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59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59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59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59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59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59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59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59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59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59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59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59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59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59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59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59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59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59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59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59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59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59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59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59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59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59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59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59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59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59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59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59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59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59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59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59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59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59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59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18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subtitle">
  <p:cSld name="TITLE_1_1_1_1_1_1_1_1_1_1_1">
    <p:spTree>
      <p:nvGrpSpPr>
        <p:cNvPr id="3815" name="Shape 3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6" name="Google Shape;3816;p60"/>
          <p:cNvSpPr/>
          <p:nvPr/>
        </p:nvSpPr>
        <p:spPr>
          <a:xfrm>
            <a:off x="686675" y="865625"/>
            <a:ext cx="5476500" cy="99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17" name="Google Shape;3817;p60"/>
          <p:cNvGrpSpPr/>
          <p:nvPr/>
        </p:nvGrpSpPr>
        <p:grpSpPr>
          <a:xfrm>
            <a:off x="7472146" y="2797492"/>
            <a:ext cx="1671850" cy="2366049"/>
            <a:chOff x="93327" y="75513"/>
            <a:chExt cx="2511793" cy="3554762"/>
          </a:xfrm>
        </p:grpSpPr>
        <p:sp>
          <p:nvSpPr>
            <p:cNvPr id="3818" name="Google Shape;3818;p60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60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60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60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60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60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60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60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60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60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60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p60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p60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60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60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p60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p60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p60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p60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p60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60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p60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p60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p60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p60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60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60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60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60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60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60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60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60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60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60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p60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60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60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60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60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60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60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60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60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60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60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60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60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p60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p60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60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60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60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60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60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60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p60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p60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p60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p60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8" name="Google Shape;3878;p60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9" name="Google Shape;3879;p60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p60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1" name="Google Shape;3881;p60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2" name="Google Shape;3882;p60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3" name="Google Shape;3883;p60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4" name="Google Shape;3884;p60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5" name="Google Shape;3885;p60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6" name="Google Shape;3886;p60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7" name="Google Shape;3887;p60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8" name="Google Shape;3888;p60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9" name="Google Shape;3889;p60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0" name="Google Shape;3890;p60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1" name="Google Shape;3891;p60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2" name="Google Shape;3892;p60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3" name="Google Shape;3893;p60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4" name="Google Shape;3894;p60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5" name="Google Shape;3895;p60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60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p60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8" name="Google Shape;3898;p60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9" name="Google Shape;3899;p60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p60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p60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p60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3" name="Google Shape;3903;p60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p60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5" name="Google Shape;3905;p60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6" name="Google Shape;3906;p60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7" name="Google Shape;3907;p60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p60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9" name="Google Shape;3909;p60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p60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p60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60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p60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4" name="Google Shape;3914;p60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5" name="Google Shape;3915;p60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p60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7" name="Google Shape;3917;p60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8" name="Google Shape;3918;p60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9" name="Google Shape;3919;p60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0" name="Google Shape;3920;p60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1" name="Google Shape;3921;p60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2" name="Google Shape;3922;p60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p60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4" name="Google Shape;3924;p60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5" name="Google Shape;3925;p60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6" name="Google Shape;3926;p60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p60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8" name="Google Shape;3928;p60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9" name="Google Shape;3929;p60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0" name="Google Shape;3930;p60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1" name="Google Shape;3931;p60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2" name="Google Shape;3932;p60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3" name="Google Shape;3933;p60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4" name="Google Shape;3934;p60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5" name="Google Shape;3935;p60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p60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p60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p60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p60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60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60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60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60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60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5" name="Google Shape;3945;p60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60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60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60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60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50" name="Google Shape;3950;p60"/>
          <p:cNvSpPr/>
          <p:nvPr/>
        </p:nvSpPr>
        <p:spPr>
          <a:xfrm>
            <a:off x="534275" y="713225"/>
            <a:ext cx="5476500" cy="9981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1" name="Google Shape;3951;p60"/>
          <p:cNvSpPr txBox="1"/>
          <p:nvPr>
            <p:ph type="title"/>
          </p:nvPr>
        </p:nvSpPr>
        <p:spPr>
          <a:xfrm>
            <a:off x="1219413" y="803800"/>
            <a:ext cx="3045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9pPr>
          </a:lstStyle>
          <a:p/>
        </p:txBody>
      </p:sp>
      <p:sp>
        <p:nvSpPr>
          <p:cNvPr id="3952" name="Google Shape;3952;p60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3" name="Google Shape;3953;p60"/>
          <p:cNvSpPr txBox="1"/>
          <p:nvPr>
            <p:ph idx="2"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54" name="Google Shape;3954;p60"/>
          <p:cNvSpPr/>
          <p:nvPr/>
        </p:nvSpPr>
        <p:spPr>
          <a:xfrm>
            <a:off x="686675" y="2145275"/>
            <a:ext cx="5476500" cy="99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5" name="Google Shape;3955;p60"/>
          <p:cNvSpPr/>
          <p:nvPr/>
        </p:nvSpPr>
        <p:spPr>
          <a:xfrm>
            <a:off x="534275" y="1992875"/>
            <a:ext cx="5476500" cy="9981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6" name="Google Shape;3956;p60"/>
          <p:cNvSpPr txBox="1"/>
          <p:nvPr>
            <p:ph idx="3" type="title"/>
          </p:nvPr>
        </p:nvSpPr>
        <p:spPr>
          <a:xfrm>
            <a:off x="1219413" y="2083450"/>
            <a:ext cx="3045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9pPr>
          </a:lstStyle>
          <a:p/>
        </p:txBody>
      </p:sp>
      <p:sp>
        <p:nvSpPr>
          <p:cNvPr id="3957" name="Google Shape;3957;p60"/>
          <p:cNvSpPr/>
          <p:nvPr/>
        </p:nvSpPr>
        <p:spPr>
          <a:xfrm>
            <a:off x="686675" y="3424925"/>
            <a:ext cx="5476500" cy="99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8" name="Google Shape;3958;p60"/>
          <p:cNvSpPr/>
          <p:nvPr/>
        </p:nvSpPr>
        <p:spPr>
          <a:xfrm>
            <a:off x="534275" y="3272525"/>
            <a:ext cx="5476500" cy="9981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9" name="Google Shape;3959;p60"/>
          <p:cNvSpPr txBox="1"/>
          <p:nvPr>
            <p:ph idx="4" type="title"/>
          </p:nvPr>
        </p:nvSpPr>
        <p:spPr>
          <a:xfrm>
            <a:off x="1219413" y="3363100"/>
            <a:ext cx="3045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9pPr>
          </a:lstStyle>
          <a:p/>
        </p:txBody>
      </p:sp>
      <p:sp>
        <p:nvSpPr>
          <p:cNvPr id="3960" name="Google Shape;3960;p60"/>
          <p:cNvSpPr txBox="1"/>
          <p:nvPr>
            <p:ph idx="1" type="subTitle"/>
          </p:nvPr>
        </p:nvSpPr>
        <p:spPr>
          <a:xfrm>
            <a:off x="4408325" y="1245504"/>
            <a:ext cx="14178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61" name="Google Shape;3961;p60"/>
          <p:cNvSpPr txBox="1"/>
          <p:nvPr>
            <p:ph idx="5" type="subTitle"/>
          </p:nvPr>
        </p:nvSpPr>
        <p:spPr>
          <a:xfrm>
            <a:off x="4408325" y="2543254"/>
            <a:ext cx="14178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62" name="Google Shape;3962;p60"/>
          <p:cNvSpPr txBox="1"/>
          <p:nvPr>
            <p:ph idx="6" type="subTitle"/>
          </p:nvPr>
        </p:nvSpPr>
        <p:spPr>
          <a:xfrm>
            <a:off x="4408325" y="3805754"/>
            <a:ext cx="14178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1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TITLE_1_1_1_1_1_2">
    <p:bg>
      <p:bgPr>
        <a:solidFill>
          <a:schemeClr val="lt1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38"/>
          <p:cNvGrpSpPr/>
          <p:nvPr/>
        </p:nvGrpSpPr>
        <p:grpSpPr>
          <a:xfrm>
            <a:off x="7472146" y="2777442"/>
            <a:ext cx="1671850" cy="2366049"/>
            <a:chOff x="93327" y="75513"/>
            <a:chExt cx="2511793" cy="3554762"/>
          </a:xfrm>
        </p:grpSpPr>
        <p:sp>
          <p:nvSpPr>
            <p:cNvPr id="554" name="Google Shape;554;p38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8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8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8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8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8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8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8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8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6" name="Google Shape;686;p38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38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88" name="Google Shape;688;p38"/>
          <p:cNvSpPr txBox="1"/>
          <p:nvPr>
            <p:ph idx="1" type="subTitle"/>
          </p:nvPr>
        </p:nvSpPr>
        <p:spPr>
          <a:xfrm>
            <a:off x="1480251" y="994525"/>
            <a:ext cx="2934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9" name="Google Shape;689;p38"/>
          <p:cNvSpPr txBox="1"/>
          <p:nvPr>
            <p:ph idx="2" type="subTitle"/>
          </p:nvPr>
        </p:nvSpPr>
        <p:spPr>
          <a:xfrm>
            <a:off x="1482276" y="1289800"/>
            <a:ext cx="29340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0" name="Google Shape;690;p38"/>
          <p:cNvSpPr txBox="1"/>
          <p:nvPr>
            <p:ph idx="3" type="subTitle"/>
          </p:nvPr>
        </p:nvSpPr>
        <p:spPr>
          <a:xfrm>
            <a:off x="5094001" y="994525"/>
            <a:ext cx="2934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1" name="Google Shape;691;p38"/>
          <p:cNvSpPr txBox="1"/>
          <p:nvPr>
            <p:ph idx="4" type="subTitle"/>
          </p:nvPr>
        </p:nvSpPr>
        <p:spPr>
          <a:xfrm>
            <a:off x="5096026" y="1289800"/>
            <a:ext cx="29340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18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TITLE_1_1_1_1_1_1_1_1_1_1_1_1">
    <p:bg>
      <p:bgPr>
        <a:solidFill>
          <a:schemeClr val="lt1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Google Shape;693;p39"/>
          <p:cNvGrpSpPr/>
          <p:nvPr/>
        </p:nvGrpSpPr>
        <p:grpSpPr>
          <a:xfrm>
            <a:off x="7472146" y="-8"/>
            <a:ext cx="1671850" cy="2366049"/>
            <a:chOff x="93327" y="75513"/>
            <a:chExt cx="2511793" cy="3554762"/>
          </a:xfrm>
        </p:grpSpPr>
        <p:sp>
          <p:nvSpPr>
            <p:cNvPr id="694" name="Google Shape;694;p39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39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39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6" name="Google Shape;826;p39"/>
          <p:cNvSpPr/>
          <p:nvPr/>
        </p:nvSpPr>
        <p:spPr>
          <a:xfrm>
            <a:off x="1453150" y="3273175"/>
            <a:ext cx="2580300" cy="12333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39"/>
          <p:cNvSpPr/>
          <p:nvPr/>
        </p:nvSpPr>
        <p:spPr>
          <a:xfrm>
            <a:off x="5795250" y="3273175"/>
            <a:ext cx="2580300" cy="12333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39"/>
          <p:cNvSpPr/>
          <p:nvPr/>
        </p:nvSpPr>
        <p:spPr>
          <a:xfrm>
            <a:off x="5795250" y="789425"/>
            <a:ext cx="2580300" cy="12333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39"/>
          <p:cNvSpPr/>
          <p:nvPr/>
        </p:nvSpPr>
        <p:spPr>
          <a:xfrm>
            <a:off x="5642747" y="637025"/>
            <a:ext cx="2580300" cy="1233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39"/>
          <p:cNvSpPr/>
          <p:nvPr/>
        </p:nvSpPr>
        <p:spPr>
          <a:xfrm>
            <a:off x="1300747" y="3120775"/>
            <a:ext cx="2580300" cy="1233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39"/>
          <p:cNvSpPr/>
          <p:nvPr/>
        </p:nvSpPr>
        <p:spPr>
          <a:xfrm>
            <a:off x="5642847" y="3120775"/>
            <a:ext cx="2580300" cy="1233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39"/>
          <p:cNvSpPr/>
          <p:nvPr/>
        </p:nvSpPr>
        <p:spPr>
          <a:xfrm>
            <a:off x="1453150" y="789425"/>
            <a:ext cx="2580300" cy="12333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39"/>
          <p:cNvSpPr/>
          <p:nvPr/>
        </p:nvSpPr>
        <p:spPr>
          <a:xfrm>
            <a:off x="1300747" y="637025"/>
            <a:ext cx="2580300" cy="1233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39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39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6" name="Google Shape;836;p39"/>
          <p:cNvSpPr txBox="1"/>
          <p:nvPr>
            <p:ph idx="1" type="subTitle"/>
          </p:nvPr>
        </p:nvSpPr>
        <p:spPr>
          <a:xfrm>
            <a:off x="1721497" y="794500"/>
            <a:ext cx="1738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837" name="Google Shape;837;p39"/>
          <p:cNvSpPr txBox="1"/>
          <p:nvPr>
            <p:ph idx="2" type="subTitle"/>
          </p:nvPr>
        </p:nvSpPr>
        <p:spPr>
          <a:xfrm>
            <a:off x="1831147" y="975475"/>
            <a:ext cx="15195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8" name="Google Shape;838;p39"/>
          <p:cNvSpPr txBox="1"/>
          <p:nvPr>
            <p:ph idx="3" type="subTitle"/>
          </p:nvPr>
        </p:nvSpPr>
        <p:spPr>
          <a:xfrm>
            <a:off x="6149775" y="794500"/>
            <a:ext cx="1738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839" name="Google Shape;839;p39"/>
          <p:cNvSpPr txBox="1"/>
          <p:nvPr>
            <p:ph idx="4" type="subTitle"/>
          </p:nvPr>
        </p:nvSpPr>
        <p:spPr>
          <a:xfrm>
            <a:off x="6259425" y="975475"/>
            <a:ext cx="15195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0" name="Google Shape;840;p39"/>
          <p:cNvSpPr txBox="1"/>
          <p:nvPr>
            <p:ph idx="5" type="subTitle"/>
          </p:nvPr>
        </p:nvSpPr>
        <p:spPr>
          <a:xfrm>
            <a:off x="1721497" y="3280788"/>
            <a:ext cx="1738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841" name="Google Shape;841;p39"/>
          <p:cNvSpPr txBox="1"/>
          <p:nvPr>
            <p:ph idx="6" type="subTitle"/>
          </p:nvPr>
        </p:nvSpPr>
        <p:spPr>
          <a:xfrm>
            <a:off x="1831147" y="3461763"/>
            <a:ext cx="15195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2" name="Google Shape;842;p39"/>
          <p:cNvSpPr txBox="1"/>
          <p:nvPr>
            <p:ph idx="7" type="subTitle"/>
          </p:nvPr>
        </p:nvSpPr>
        <p:spPr>
          <a:xfrm>
            <a:off x="6149763" y="3280788"/>
            <a:ext cx="1738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843" name="Google Shape;843;p39"/>
          <p:cNvSpPr txBox="1"/>
          <p:nvPr>
            <p:ph idx="8" type="subTitle"/>
          </p:nvPr>
        </p:nvSpPr>
        <p:spPr>
          <a:xfrm>
            <a:off x="6259413" y="3461763"/>
            <a:ext cx="15195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0"/>
          <p:cNvSpPr/>
          <p:nvPr/>
        </p:nvSpPr>
        <p:spPr>
          <a:xfrm>
            <a:off x="150" y="150"/>
            <a:ext cx="3275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6" name="Google Shape;846;p40"/>
          <p:cNvGrpSpPr/>
          <p:nvPr/>
        </p:nvGrpSpPr>
        <p:grpSpPr>
          <a:xfrm>
            <a:off x="-4" y="2777442"/>
            <a:ext cx="1671850" cy="2366049"/>
            <a:chOff x="93327" y="75513"/>
            <a:chExt cx="2511793" cy="3554762"/>
          </a:xfrm>
        </p:grpSpPr>
        <p:sp>
          <p:nvSpPr>
            <p:cNvPr id="847" name="Google Shape;847;p40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0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0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0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0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40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40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40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40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0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0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40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40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40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40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40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40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40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40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0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0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40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0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0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0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0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40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40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40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0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40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40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40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40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0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40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40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40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40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40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40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40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0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0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0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0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0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0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40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40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0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0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0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40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40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0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40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0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0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0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40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40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40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40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40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0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40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40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0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40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40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40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40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40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40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0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40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40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0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0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0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40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0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0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0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40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40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40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40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40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40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40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40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40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40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40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40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40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40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40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40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40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40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40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40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40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40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40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40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40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40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40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40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40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40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40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40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40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40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9" name="Google Shape;979;p40"/>
          <p:cNvGrpSpPr/>
          <p:nvPr/>
        </p:nvGrpSpPr>
        <p:grpSpPr>
          <a:xfrm>
            <a:off x="7472146" y="2797492"/>
            <a:ext cx="1671850" cy="2366049"/>
            <a:chOff x="93327" y="75513"/>
            <a:chExt cx="2511793" cy="3554762"/>
          </a:xfrm>
        </p:grpSpPr>
        <p:sp>
          <p:nvSpPr>
            <p:cNvPr id="980" name="Google Shape;980;p40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40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40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40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40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40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40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0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40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40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40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40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40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40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40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40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40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40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40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40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40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40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40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40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40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40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40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0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40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40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40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40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0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40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40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40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40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40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40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40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40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40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40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40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40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40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40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40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40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40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40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40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40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40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40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40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40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40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40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40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40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40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40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40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40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40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40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40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2" name="Google Shape;1112;p40"/>
          <p:cNvSpPr/>
          <p:nvPr/>
        </p:nvSpPr>
        <p:spPr>
          <a:xfrm>
            <a:off x="872400" y="1760249"/>
            <a:ext cx="7551600" cy="18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40"/>
          <p:cNvSpPr/>
          <p:nvPr/>
        </p:nvSpPr>
        <p:spPr>
          <a:xfrm>
            <a:off x="720000" y="1581149"/>
            <a:ext cx="7551600" cy="18096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40"/>
          <p:cNvSpPr txBox="1"/>
          <p:nvPr>
            <p:ph hasCustomPrompt="1" type="title"/>
          </p:nvPr>
        </p:nvSpPr>
        <p:spPr>
          <a:xfrm>
            <a:off x="1104875" y="1852950"/>
            <a:ext cx="67818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Roboto Slab"/>
              <a:buNone/>
              <a:defRPr b="1" sz="72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Roboto Slab"/>
              <a:buNone/>
              <a:defRPr b="1" sz="72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Roboto Slab"/>
              <a:buNone/>
              <a:defRPr b="1" sz="72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Roboto Slab"/>
              <a:buNone/>
              <a:defRPr b="1" sz="72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Roboto Slab"/>
              <a:buNone/>
              <a:defRPr b="1" sz="72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Roboto Slab"/>
              <a:buNone/>
              <a:defRPr b="1" sz="72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Roboto Slab"/>
              <a:buNone/>
              <a:defRPr b="1" sz="72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Roboto Slab"/>
              <a:buNone/>
              <a:defRPr b="1" sz="72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t>xx%</a:t>
            </a:r>
          </a:p>
        </p:txBody>
      </p:sp>
      <p:sp>
        <p:nvSpPr>
          <p:cNvPr id="1115" name="Google Shape;1115;p40"/>
          <p:cNvSpPr txBox="1"/>
          <p:nvPr>
            <p:ph idx="1" type="subTitle"/>
          </p:nvPr>
        </p:nvSpPr>
        <p:spPr>
          <a:xfrm>
            <a:off x="2171700" y="2764950"/>
            <a:ext cx="46482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41"/>
          <p:cNvSpPr/>
          <p:nvPr/>
        </p:nvSpPr>
        <p:spPr>
          <a:xfrm>
            <a:off x="150" y="150"/>
            <a:ext cx="32751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8" name="Google Shape;1118;p41"/>
          <p:cNvGrpSpPr/>
          <p:nvPr/>
        </p:nvGrpSpPr>
        <p:grpSpPr>
          <a:xfrm>
            <a:off x="-4" y="2777442"/>
            <a:ext cx="1671850" cy="2366049"/>
            <a:chOff x="93327" y="75513"/>
            <a:chExt cx="2511793" cy="3554762"/>
          </a:xfrm>
        </p:grpSpPr>
        <p:sp>
          <p:nvSpPr>
            <p:cNvPr id="1119" name="Google Shape;1119;p41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41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41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41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41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41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41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1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41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1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1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1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41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41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41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1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1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1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1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1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1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1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41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41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41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41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41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41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41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41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41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41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1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41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1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41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41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41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1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1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41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41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1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1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1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1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1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1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1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1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1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1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1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41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41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1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1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1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1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1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1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1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1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1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1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1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1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1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1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1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1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1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1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1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1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1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1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1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1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1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41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41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41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41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41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41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41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41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41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41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41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41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41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41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41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41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41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41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41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41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41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41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41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41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41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41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41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41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41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41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41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41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41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41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41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41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41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41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41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41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41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1" name="Google Shape;1251;p41"/>
          <p:cNvSpPr/>
          <p:nvPr/>
        </p:nvSpPr>
        <p:spPr>
          <a:xfrm>
            <a:off x="2860143" y="865625"/>
            <a:ext cx="3956400" cy="37173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41"/>
          <p:cNvSpPr/>
          <p:nvPr/>
        </p:nvSpPr>
        <p:spPr>
          <a:xfrm>
            <a:off x="2713200" y="713225"/>
            <a:ext cx="3956400" cy="3717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41"/>
          <p:cNvSpPr/>
          <p:nvPr/>
        </p:nvSpPr>
        <p:spPr>
          <a:xfrm flipH="1">
            <a:off x="3362618" y="3142248"/>
            <a:ext cx="2855700" cy="8151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41"/>
          <p:cNvSpPr/>
          <p:nvPr/>
        </p:nvSpPr>
        <p:spPr>
          <a:xfrm flipH="1">
            <a:off x="3218294" y="2995915"/>
            <a:ext cx="2855700" cy="815100"/>
          </a:xfrm>
          <a:prstGeom prst="rect">
            <a:avLst/>
          </a:prstGeom>
          <a:solidFill>
            <a:srgbClr val="F95A61"/>
          </a:solidFill>
          <a:ln cap="flat" cmpd="sng" w="285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41"/>
          <p:cNvSpPr txBox="1"/>
          <p:nvPr>
            <p:ph type="ctrTitle"/>
          </p:nvPr>
        </p:nvSpPr>
        <p:spPr>
          <a:xfrm>
            <a:off x="3392547" y="1671900"/>
            <a:ext cx="25125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6" name="Google Shape;1256;p41"/>
          <p:cNvSpPr txBox="1"/>
          <p:nvPr>
            <p:ph idx="1" type="subTitle"/>
          </p:nvPr>
        </p:nvSpPr>
        <p:spPr>
          <a:xfrm>
            <a:off x="3379497" y="3102425"/>
            <a:ext cx="25386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57" name="Google Shape;1257;p41"/>
          <p:cNvSpPr txBox="1"/>
          <p:nvPr>
            <p:ph idx="2" type="title"/>
          </p:nvPr>
        </p:nvSpPr>
        <p:spPr>
          <a:xfrm>
            <a:off x="3392547" y="941825"/>
            <a:ext cx="25125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3600"/>
              <a:buFont typeface="Roboto Slab"/>
              <a:buNone/>
              <a:defRPr b="1" sz="3600">
                <a:solidFill>
                  <a:srgbClr val="F95A6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">
  <p:cSld name="TITLE_1_1_1_1_1">
    <p:bg>
      <p:bgPr>
        <a:solidFill>
          <a:schemeClr val="lt1"/>
        </a:solidFill>
      </p:bgPr>
    </p:bg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9" name="Google Shape;1259;p42"/>
          <p:cNvGrpSpPr/>
          <p:nvPr/>
        </p:nvGrpSpPr>
        <p:grpSpPr>
          <a:xfrm>
            <a:off x="7472146" y="2777442"/>
            <a:ext cx="1671850" cy="2366049"/>
            <a:chOff x="93327" y="75513"/>
            <a:chExt cx="2511793" cy="3554762"/>
          </a:xfrm>
        </p:grpSpPr>
        <p:sp>
          <p:nvSpPr>
            <p:cNvPr id="1260" name="Google Shape;1260;p42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42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42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42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42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42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42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42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42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42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42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42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42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42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42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42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42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42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42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42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42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42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42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42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42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42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42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42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42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42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42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42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42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42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42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42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42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42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42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42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42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42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42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42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42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42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42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42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42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42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42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42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42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42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42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42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42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42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42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42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42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42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42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42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42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42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42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42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42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42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42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42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42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42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42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42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42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42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42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42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42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42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42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42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42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42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42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42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42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42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42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42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42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42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42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42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42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42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42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42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42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42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42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42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42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42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42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42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42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42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42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42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42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42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42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42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42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42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42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42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42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42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42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42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42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42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42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42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42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42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42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42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2" name="Google Shape;1392;p42"/>
          <p:cNvGrpSpPr/>
          <p:nvPr/>
        </p:nvGrpSpPr>
        <p:grpSpPr>
          <a:xfrm>
            <a:off x="960014" y="708150"/>
            <a:ext cx="7755978" cy="3869400"/>
            <a:chOff x="1193300" y="708150"/>
            <a:chExt cx="7411350" cy="3869400"/>
          </a:xfrm>
        </p:grpSpPr>
        <p:sp>
          <p:nvSpPr>
            <p:cNvPr id="1393" name="Google Shape;1393;p42"/>
            <p:cNvSpPr/>
            <p:nvPr/>
          </p:nvSpPr>
          <p:spPr>
            <a:xfrm>
              <a:off x="1345550" y="860550"/>
              <a:ext cx="7259100" cy="3717000"/>
            </a:xfrm>
            <a:prstGeom prst="rect">
              <a:avLst/>
            </a:prstGeom>
            <a:solidFill>
              <a:srgbClr val="F95A61"/>
            </a:solidFill>
            <a:ln cap="flat" cmpd="sng" w="38100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42"/>
            <p:cNvSpPr/>
            <p:nvPr/>
          </p:nvSpPr>
          <p:spPr>
            <a:xfrm>
              <a:off x="1193300" y="708150"/>
              <a:ext cx="7259100" cy="37170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5" name="Google Shape;1395;p42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42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1_1_1_1_1_1_1_1_1_1_1_1_1">
    <p:bg>
      <p:bgPr>
        <a:solidFill>
          <a:srgbClr val="F95A61"/>
        </a:solidFill>
      </p:bgPr>
    </p:bg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43"/>
          <p:cNvGrpSpPr/>
          <p:nvPr/>
        </p:nvGrpSpPr>
        <p:grpSpPr>
          <a:xfrm>
            <a:off x="7472146" y="-8"/>
            <a:ext cx="1671850" cy="2366049"/>
            <a:chOff x="93327" y="75513"/>
            <a:chExt cx="2511793" cy="3554762"/>
          </a:xfrm>
        </p:grpSpPr>
        <p:sp>
          <p:nvSpPr>
            <p:cNvPr id="1399" name="Google Shape;1399;p43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43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43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43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43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43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43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43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43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43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43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43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43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43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43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43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43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43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43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43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43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43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43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43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43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43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43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43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43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43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43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43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43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43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43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43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43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43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43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43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43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43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43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43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43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43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43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43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43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43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43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43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43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43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43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43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43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43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43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43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43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43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43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43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43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43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43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43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43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43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43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43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43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43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43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43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43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43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43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43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43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43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43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43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43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43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43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43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43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43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43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43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43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43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43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43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43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43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43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43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43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43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43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43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43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43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43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43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43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43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43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43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43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43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43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43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43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43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43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43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43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43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43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43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43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43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43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43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43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TITLE_AND_TWO_COLUMNS_1">
    <p:bg>
      <p:bgPr>
        <a:solidFill>
          <a:schemeClr val="accent2"/>
        </a:solidFill>
      </p:bgPr>
    </p:bg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2" name="Google Shape;1532;p44"/>
          <p:cNvGrpSpPr/>
          <p:nvPr/>
        </p:nvGrpSpPr>
        <p:grpSpPr>
          <a:xfrm>
            <a:off x="7472146" y="2777442"/>
            <a:ext cx="1671850" cy="2366049"/>
            <a:chOff x="93327" y="75513"/>
            <a:chExt cx="2511793" cy="3554762"/>
          </a:xfrm>
        </p:grpSpPr>
        <p:sp>
          <p:nvSpPr>
            <p:cNvPr id="1533" name="Google Shape;1533;p44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44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44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44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44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44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44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44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44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44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44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44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44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44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44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44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44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44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44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44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44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44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44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44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44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44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44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44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44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44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44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44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44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44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44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44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44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44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44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44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44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44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44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44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44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44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44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44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44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44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44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44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44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44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44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44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44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44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44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44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44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44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44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44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44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44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44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44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44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44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44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44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44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44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44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44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44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44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44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44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44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44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44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44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44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44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44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44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44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44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44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44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44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44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44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44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44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44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44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44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44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44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44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44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44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44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44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44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44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44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44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44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44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44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44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44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44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44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44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44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44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44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44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44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44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44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44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5" name="Google Shape;1665;p44"/>
          <p:cNvGrpSpPr/>
          <p:nvPr/>
        </p:nvGrpSpPr>
        <p:grpSpPr>
          <a:xfrm>
            <a:off x="960025" y="555750"/>
            <a:ext cx="7712962" cy="4021800"/>
            <a:chOff x="1193310" y="555750"/>
            <a:chExt cx="7370246" cy="4021800"/>
          </a:xfrm>
        </p:grpSpPr>
        <p:sp>
          <p:nvSpPr>
            <p:cNvPr id="1666" name="Google Shape;1666;p44"/>
            <p:cNvSpPr/>
            <p:nvPr/>
          </p:nvSpPr>
          <p:spPr>
            <a:xfrm>
              <a:off x="1345556" y="708150"/>
              <a:ext cx="7218000" cy="3869400"/>
            </a:xfrm>
            <a:prstGeom prst="rect">
              <a:avLst/>
            </a:prstGeom>
            <a:solidFill>
              <a:srgbClr val="F95A61"/>
            </a:solidFill>
            <a:ln cap="flat" cmpd="sng" w="38100">
              <a:solidFill>
                <a:srgbClr val="F95A6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44"/>
            <p:cNvSpPr/>
            <p:nvPr/>
          </p:nvSpPr>
          <p:spPr>
            <a:xfrm>
              <a:off x="1193310" y="555750"/>
              <a:ext cx="7259100" cy="3869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8" name="Google Shape;1668;p44"/>
          <p:cNvSpPr txBox="1"/>
          <p:nvPr>
            <p:ph type="ctrTitle"/>
          </p:nvPr>
        </p:nvSpPr>
        <p:spPr>
          <a:xfrm>
            <a:off x="1591775" y="989401"/>
            <a:ext cx="2750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b="1" sz="1800">
                <a:solidFill>
                  <a:srgbClr val="F95A6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9pPr>
          </a:lstStyle>
          <a:p/>
        </p:txBody>
      </p:sp>
      <p:sp>
        <p:nvSpPr>
          <p:cNvPr id="1669" name="Google Shape;1669;p44"/>
          <p:cNvSpPr txBox="1"/>
          <p:nvPr>
            <p:ph idx="1" type="subTitle"/>
          </p:nvPr>
        </p:nvSpPr>
        <p:spPr>
          <a:xfrm>
            <a:off x="1591775" y="1239001"/>
            <a:ext cx="27501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70" name="Google Shape;1670;p44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1" name="Google Shape;1671;p44"/>
          <p:cNvSpPr txBox="1"/>
          <p:nvPr>
            <p:ph idx="2"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72" name="Google Shape;1672;p44"/>
          <p:cNvSpPr txBox="1"/>
          <p:nvPr>
            <p:ph idx="3" type="ctrTitle"/>
          </p:nvPr>
        </p:nvSpPr>
        <p:spPr>
          <a:xfrm>
            <a:off x="5174775" y="989401"/>
            <a:ext cx="2750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b="1" sz="1800">
                <a:solidFill>
                  <a:srgbClr val="F95A6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9pPr>
          </a:lstStyle>
          <a:p/>
        </p:txBody>
      </p:sp>
      <p:sp>
        <p:nvSpPr>
          <p:cNvPr id="1673" name="Google Shape;1673;p44"/>
          <p:cNvSpPr txBox="1"/>
          <p:nvPr>
            <p:ph idx="4" type="subTitle"/>
          </p:nvPr>
        </p:nvSpPr>
        <p:spPr>
          <a:xfrm>
            <a:off x="5174775" y="1239001"/>
            <a:ext cx="27501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74" name="Google Shape;1674;p44"/>
          <p:cNvSpPr txBox="1"/>
          <p:nvPr>
            <p:ph idx="5" type="ctrTitle"/>
          </p:nvPr>
        </p:nvSpPr>
        <p:spPr>
          <a:xfrm>
            <a:off x="1591775" y="2215176"/>
            <a:ext cx="2750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b="1" sz="1800">
                <a:solidFill>
                  <a:srgbClr val="F95A6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9pPr>
          </a:lstStyle>
          <a:p/>
        </p:txBody>
      </p:sp>
      <p:sp>
        <p:nvSpPr>
          <p:cNvPr id="1675" name="Google Shape;1675;p44"/>
          <p:cNvSpPr txBox="1"/>
          <p:nvPr>
            <p:ph idx="6" type="subTitle"/>
          </p:nvPr>
        </p:nvSpPr>
        <p:spPr>
          <a:xfrm>
            <a:off x="1591775" y="2464787"/>
            <a:ext cx="27501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76" name="Google Shape;1676;p44"/>
          <p:cNvSpPr txBox="1"/>
          <p:nvPr>
            <p:ph idx="7" type="ctrTitle"/>
          </p:nvPr>
        </p:nvSpPr>
        <p:spPr>
          <a:xfrm>
            <a:off x="5174775" y="2215176"/>
            <a:ext cx="2750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b="1" sz="1800">
                <a:solidFill>
                  <a:srgbClr val="F95A6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9pPr>
          </a:lstStyle>
          <a:p/>
        </p:txBody>
      </p:sp>
      <p:sp>
        <p:nvSpPr>
          <p:cNvPr id="1677" name="Google Shape;1677;p44"/>
          <p:cNvSpPr txBox="1"/>
          <p:nvPr>
            <p:ph idx="8" type="subTitle"/>
          </p:nvPr>
        </p:nvSpPr>
        <p:spPr>
          <a:xfrm>
            <a:off x="5174675" y="2464787"/>
            <a:ext cx="27501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678" name="Google Shape;1678;p44"/>
          <p:cNvCxnSpPr/>
          <p:nvPr/>
        </p:nvCxnSpPr>
        <p:spPr>
          <a:xfrm>
            <a:off x="4756820" y="995375"/>
            <a:ext cx="0" cy="3152700"/>
          </a:xfrm>
          <a:prstGeom prst="straightConnector1">
            <a:avLst/>
          </a:prstGeom>
          <a:noFill/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9" name="Google Shape;1679;p44"/>
          <p:cNvSpPr txBox="1"/>
          <p:nvPr>
            <p:ph idx="9" type="ctrTitle"/>
          </p:nvPr>
        </p:nvSpPr>
        <p:spPr>
          <a:xfrm>
            <a:off x="1591775" y="3416676"/>
            <a:ext cx="2750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b="1" sz="1800">
                <a:solidFill>
                  <a:srgbClr val="F95A6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9pPr>
          </a:lstStyle>
          <a:p/>
        </p:txBody>
      </p:sp>
      <p:sp>
        <p:nvSpPr>
          <p:cNvPr id="1680" name="Google Shape;1680;p44"/>
          <p:cNvSpPr txBox="1"/>
          <p:nvPr>
            <p:ph idx="13" type="subTitle"/>
          </p:nvPr>
        </p:nvSpPr>
        <p:spPr>
          <a:xfrm>
            <a:off x="1591775" y="3666276"/>
            <a:ext cx="27501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81" name="Google Shape;1681;p44"/>
          <p:cNvSpPr txBox="1"/>
          <p:nvPr>
            <p:ph idx="14" type="ctrTitle"/>
          </p:nvPr>
        </p:nvSpPr>
        <p:spPr>
          <a:xfrm>
            <a:off x="5174775" y="3416676"/>
            <a:ext cx="2750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b="1" sz="1800">
                <a:solidFill>
                  <a:srgbClr val="F95A6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9pPr>
          </a:lstStyle>
          <a:p/>
        </p:txBody>
      </p:sp>
      <p:sp>
        <p:nvSpPr>
          <p:cNvPr id="1682" name="Google Shape;1682;p44"/>
          <p:cNvSpPr txBox="1"/>
          <p:nvPr>
            <p:ph idx="15" type="subTitle"/>
          </p:nvPr>
        </p:nvSpPr>
        <p:spPr>
          <a:xfrm>
            <a:off x="5174675" y="3666276"/>
            <a:ext cx="27501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15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figma.com/proto/PwVPuIe0Vs8yZmm5q9zigW/The-Food-Truck-Prototype?page-id=742%3A0&amp;node-id=742%3A1809&amp;scaling=min-zoom" TargetMode="External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shortcuts.design/tools/toolspage-figma/" TargetMode="External"/><Relationship Id="rId4" Type="http://schemas.openxmlformats.org/officeDocument/2006/relationships/hyperlink" Target="https://www.youtube.com/watch?v=9K3r6ApcoD8&amp;list=PLWlUJU11tp4fVibQ468jiMlgjvYyRE_xE" TargetMode="External"/><Relationship Id="rId9" Type="http://schemas.openxmlformats.org/officeDocument/2006/relationships/image" Target="../media/image2.png"/><Relationship Id="rId5" Type="http://schemas.openxmlformats.org/officeDocument/2006/relationships/hyperlink" Target="https://www.youtube.com/watch?v=Vo0sEPqArRQ" TargetMode="External"/><Relationship Id="rId6" Type="http://schemas.openxmlformats.org/officeDocument/2006/relationships/hyperlink" Target="https://bootcamp.uxdesign.cc/designing-micro-interactions-with-figma-interactive-components-23a02d10be6b" TargetMode="External"/><Relationship Id="rId7" Type="http://schemas.openxmlformats.org/officeDocument/2006/relationships/hyperlink" Target="https://uxmag.com/articles/how-to-simplify-your-design" TargetMode="External"/><Relationship Id="rId8" Type="http://schemas.openxmlformats.org/officeDocument/2006/relationships/hyperlink" Target="https://www.hireblackfemalecreatives.com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lutch.co/directory/mobile-application-developers" TargetMode="External"/><Relationship Id="rId4" Type="http://schemas.openxmlformats.org/officeDocument/2006/relationships/hyperlink" Target="https://www.awwwards.com" TargetMode="External"/><Relationship Id="rId5" Type="http://schemas.openxmlformats.org/officeDocument/2006/relationships/hyperlink" Target="https://unsplash.com" TargetMode="External"/><Relationship Id="rId6" Type="http://schemas.openxmlformats.org/officeDocument/2006/relationships/hyperlink" Target="https://coolors.co/" TargetMode="External"/><Relationship Id="rId7" Type="http://schemas.openxmlformats.org/officeDocument/2006/relationships/hyperlink" Target="https://coolors.co/contrast-checker/112a46-acc8e5" TargetMode="External"/><Relationship Id="rId8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hyperlink" Target="mailto:chyna.msmith@gmail.com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6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Google Shape;3967;p1"/>
          <p:cNvSpPr txBox="1"/>
          <p:nvPr>
            <p:ph type="ctrTitle"/>
          </p:nvPr>
        </p:nvSpPr>
        <p:spPr>
          <a:xfrm>
            <a:off x="892475" y="1033400"/>
            <a:ext cx="3414000" cy="17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Girl Develop It!</a:t>
            </a:r>
            <a:endParaRPr sz="36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968" name="Google Shape;3968;p1"/>
          <p:cNvSpPr txBox="1"/>
          <p:nvPr>
            <p:ph idx="1" type="subTitle"/>
          </p:nvPr>
        </p:nvSpPr>
        <p:spPr>
          <a:xfrm>
            <a:off x="759740" y="3029100"/>
            <a:ext cx="22602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Ideation &amp; Prototyping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9" name="Google Shape;396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625" y="176950"/>
            <a:ext cx="776800" cy="361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5" name="Shape 4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6" name="Google Shape;4036;p10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Lo-fi Prototyping</a:t>
            </a:r>
            <a:endParaRPr/>
          </a:p>
        </p:txBody>
      </p:sp>
      <p:sp>
        <p:nvSpPr>
          <p:cNvPr id="4037" name="Google Shape;4037;p10"/>
          <p:cNvSpPr txBox="1"/>
          <p:nvPr>
            <p:ph idx="4294967295" type="title"/>
          </p:nvPr>
        </p:nvSpPr>
        <p:spPr>
          <a:xfrm>
            <a:off x="1106650" y="786369"/>
            <a:ext cx="48897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Low fidelity (lo-fi) Prototypes:</a:t>
            </a:r>
            <a:endParaRPr b="0"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8" name="Google Shape;4038;p10"/>
          <p:cNvSpPr/>
          <p:nvPr/>
        </p:nvSpPr>
        <p:spPr>
          <a:xfrm>
            <a:off x="1557450" y="1516575"/>
            <a:ext cx="6821400" cy="244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95A61"/>
                </a:solidFill>
                <a:latin typeface="Arial"/>
                <a:ea typeface="Arial"/>
                <a:cs typeface="Arial"/>
                <a:sym typeface="Arial"/>
              </a:rPr>
              <a:t>Prerequisites:</a:t>
            </a:r>
            <a:endParaRPr b="1" i="0" sz="1400" u="none" cap="none" strike="noStrike">
              <a:solidFill>
                <a:srgbClr val="F95A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F95A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142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424142"/>
                </a:solidFill>
                <a:latin typeface="Arial"/>
                <a:ea typeface="Arial"/>
                <a:cs typeface="Arial"/>
                <a:sym typeface="Arial"/>
              </a:rPr>
              <a:t>Completed user research (understand user problem, ideated, selected a solution)</a:t>
            </a:r>
            <a:endParaRPr b="0" i="0" sz="1400" u="none" cap="none" strike="noStrike">
              <a:solidFill>
                <a:srgbClr val="4241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142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424142"/>
                </a:solidFill>
                <a:latin typeface="Arial"/>
                <a:ea typeface="Arial"/>
                <a:cs typeface="Arial"/>
                <a:sym typeface="Arial"/>
              </a:rPr>
              <a:t>Defined requirements (defined scope, user goals, product requirements)</a:t>
            </a:r>
            <a:endParaRPr b="0" i="0" sz="1400" u="none" cap="none" strike="noStrike">
              <a:solidFill>
                <a:srgbClr val="4241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4241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95A61"/>
                </a:solidFill>
                <a:latin typeface="Arial"/>
                <a:ea typeface="Arial"/>
                <a:cs typeface="Arial"/>
                <a:sym typeface="Arial"/>
              </a:rPr>
              <a:t>Goals of lo-fi prototyping:</a:t>
            </a:r>
            <a:endParaRPr b="1" i="0" sz="1400" u="none" cap="none" strike="noStrike">
              <a:solidFill>
                <a:srgbClr val="F95A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F95A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142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424142"/>
                </a:solidFill>
                <a:latin typeface="Arial"/>
                <a:ea typeface="Arial"/>
                <a:cs typeface="Arial"/>
                <a:sym typeface="Arial"/>
              </a:rPr>
              <a:t>Basic functionality</a:t>
            </a:r>
            <a:endParaRPr b="0" i="0" sz="1400" u="none" cap="none" strike="noStrike">
              <a:solidFill>
                <a:srgbClr val="4241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142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424142"/>
                </a:solidFill>
                <a:latin typeface="Arial"/>
                <a:ea typeface="Arial"/>
                <a:cs typeface="Arial"/>
                <a:sym typeface="Arial"/>
              </a:rPr>
              <a:t>Information Architecture (IA)</a:t>
            </a:r>
            <a:endParaRPr b="0" i="0" sz="1400" u="none" cap="none" strike="noStrike">
              <a:solidFill>
                <a:srgbClr val="4241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142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424142"/>
                </a:solidFill>
                <a:latin typeface="Arial"/>
                <a:ea typeface="Arial"/>
                <a:cs typeface="Arial"/>
                <a:sym typeface="Arial"/>
              </a:rPr>
              <a:t>Sizing, spacing, and positioning of product’s elements</a:t>
            </a:r>
            <a:endParaRPr b="0" i="0" sz="1400" u="none" cap="none" strike="noStrike">
              <a:solidFill>
                <a:srgbClr val="4241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142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424142"/>
                </a:solidFill>
                <a:latin typeface="Arial"/>
                <a:ea typeface="Arial"/>
                <a:cs typeface="Arial"/>
                <a:sym typeface="Arial"/>
              </a:rPr>
              <a:t>Whitespace of UI</a:t>
            </a:r>
            <a:endParaRPr b="0" i="0" sz="1400" u="none" cap="none" strike="noStrike">
              <a:solidFill>
                <a:srgbClr val="42414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2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p11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Lo-fi Prototyping</a:t>
            </a:r>
            <a:endParaRPr/>
          </a:p>
        </p:txBody>
      </p:sp>
      <p:sp>
        <p:nvSpPr>
          <p:cNvPr id="4044" name="Google Shape;4044;p11"/>
          <p:cNvSpPr txBox="1"/>
          <p:nvPr>
            <p:ph idx="4294967295" type="title"/>
          </p:nvPr>
        </p:nvSpPr>
        <p:spPr>
          <a:xfrm>
            <a:off x="1106650" y="786369"/>
            <a:ext cx="48897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Low fidelity (lo-fi) Prototypes:</a:t>
            </a:r>
            <a:endParaRPr b="0"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5" name="Google Shape;4045;p11"/>
          <p:cNvSpPr/>
          <p:nvPr/>
        </p:nvSpPr>
        <p:spPr>
          <a:xfrm>
            <a:off x="1481250" y="1364175"/>
            <a:ext cx="6821400" cy="244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95A61"/>
                </a:solidFill>
                <a:latin typeface="Arial"/>
                <a:ea typeface="Arial"/>
                <a:cs typeface="Arial"/>
                <a:sym typeface="Arial"/>
              </a:rPr>
              <a:t>When to use them?</a:t>
            </a:r>
            <a:endParaRPr b="1" i="0" sz="1300" u="none" cap="none" strike="noStrike">
              <a:solidFill>
                <a:srgbClr val="F95A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Mid-meeting or in a workshop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When you’ve got several potential concepts and want to quickly share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During the IA phase where user flows are more important than the specifics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When you want to provoke brutally honest feedback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People feel better about critiquing deliverables that look more like rough workings.</a:t>
            </a:r>
            <a:endParaRPr b="1" i="1" sz="1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9" name="Shape 4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0" name="Google Shape;4050;p12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Lo-fi Examples</a:t>
            </a:r>
            <a:endParaRPr/>
          </a:p>
        </p:txBody>
      </p:sp>
      <p:pic>
        <p:nvPicPr>
          <p:cNvPr id="4051" name="Google Shape;405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825" y="1051250"/>
            <a:ext cx="3769221" cy="304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2" name="Google Shape;405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3050" y="1210750"/>
            <a:ext cx="3629322" cy="2721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6" name="Shape 4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7" name="Google Shape;4057;p13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Lo-fi Examples</a:t>
            </a:r>
            <a:endParaRPr/>
          </a:p>
        </p:txBody>
      </p:sp>
      <p:pic>
        <p:nvPicPr>
          <p:cNvPr id="4058" name="Google Shape;40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6125" y="803325"/>
            <a:ext cx="4383824" cy="35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9" name="Google Shape;405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150" y="1028688"/>
            <a:ext cx="3235325" cy="30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3" name="Shape 4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4" name="Google Shape;4064;p14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Mid-fi  Prototyping</a:t>
            </a:r>
            <a:endParaRPr/>
          </a:p>
        </p:txBody>
      </p:sp>
      <p:sp>
        <p:nvSpPr>
          <p:cNvPr id="4065" name="Google Shape;4065;p14"/>
          <p:cNvSpPr txBox="1"/>
          <p:nvPr>
            <p:ph idx="4294967295" type="title"/>
          </p:nvPr>
        </p:nvSpPr>
        <p:spPr>
          <a:xfrm>
            <a:off x="1106650" y="786369"/>
            <a:ext cx="48897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Medium (Mid) Fidelity Prototypes:</a:t>
            </a:r>
            <a:endParaRPr b="0"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6" name="Google Shape;4066;p14"/>
          <p:cNvSpPr/>
          <p:nvPr/>
        </p:nvSpPr>
        <p:spPr>
          <a:xfrm>
            <a:off x="1557450" y="1592775"/>
            <a:ext cx="6821400" cy="244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95A61"/>
                </a:solidFill>
                <a:latin typeface="Arial"/>
                <a:ea typeface="Arial"/>
                <a:cs typeface="Arial"/>
                <a:sym typeface="Arial"/>
              </a:rPr>
              <a:t>Goals of medium fidelity prototyping:</a:t>
            </a:r>
            <a:endParaRPr b="1" i="0" sz="1400" u="none" cap="none" strike="noStrike">
              <a:solidFill>
                <a:srgbClr val="F95A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1" i="0" sz="500" u="none" cap="none" strike="noStrike">
              <a:solidFill>
                <a:srgbClr val="F95A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142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424142"/>
                </a:solidFill>
                <a:latin typeface="Arial"/>
                <a:ea typeface="Arial"/>
                <a:cs typeface="Arial"/>
                <a:sym typeface="Arial"/>
              </a:rPr>
              <a:t>More accurately define specific elements and visual hierarchy</a:t>
            </a:r>
            <a:endParaRPr b="0" i="0" sz="1400" u="none" cap="none" strike="noStrike">
              <a:solidFill>
                <a:srgbClr val="4241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142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424142"/>
                </a:solidFill>
                <a:latin typeface="Arial"/>
                <a:ea typeface="Arial"/>
                <a:cs typeface="Arial"/>
                <a:sym typeface="Arial"/>
              </a:rPr>
              <a:t>Varying text weights might be used to separate headings and body content</a:t>
            </a:r>
            <a:endParaRPr b="0" i="0" sz="1400" u="none" cap="none" strike="noStrike">
              <a:solidFill>
                <a:srgbClr val="4241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142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424142"/>
                </a:solidFill>
                <a:latin typeface="Arial"/>
                <a:ea typeface="Arial"/>
                <a:cs typeface="Arial"/>
                <a:sym typeface="Arial"/>
              </a:rPr>
              <a:t>Detail is given to specific components (ex. buttons vs text-only links)</a:t>
            </a:r>
            <a:endParaRPr b="0" i="0" sz="1400" u="none" cap="none" strike="noStrike">
              <a:solidFill>
                <a:srgbClr val="4241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142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424142"/>
                </a:solidFill>
                <a:latin typeface="Arial"/>
                <a:ea typeface="Arial"/>
                <a:cs typeface="Arial"/>
                <a:sym typeface="Arial"/>
              </a:rPr>
              <a:t>Specific user flows usually guide screens with basic interactions</a:t>
            </a:r>
            <a:endParaRPr b="0" i="0" sz="1400" u="none" cap="none" strike="noStrike">
              <a:solidFill>
                <a:srgbClr val="4241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142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424142"/>
                </a:solidFill>
                <a:latin typeface="Arial"/>
                <a:ea typeface="Arial"/>
                <a:cs typeface="Arial"/>
                <a:sym typeface="Arial"/>
              </a:rPr>
              <a:t>(Though still black and white) Use of different shades of grey to communicate visual prominence of certain elements</a:t>
            </a:r>
            <a:endParaRPr b="0" i="0" sz="1400" u="none" cap="none" strike="noStrike">
              <a:solidFill>
                <a:srgbClr val="4241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4241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rgbClr val="424142"/>
                </a:solidFill>
                <a:latin typeface="Arial"/>
                <a:ea typeface="Arial"/>
                <a:cs typeface="Arial"/>
                <a:sym typeface="Arial"/>
              </a:rPr>
              <a:t>Avoid final decisions here like color palette, final images, or font styles.</a:t>
            </a:r>
            <a:endParaRPr b="0" i="1" sz="1400" u="none" cap="none" strike="noStrike">
              <a:solidFill>
                <a:srgbClr val="42414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0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Google Shape;4071;p15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lt1"/>
                </a:solidFill>
              </a:rPr>
              <a:t>Mid-fi Examples</a:t>
            </a:r>
            <a:endParaRPr/>
          </a:p>
        </p:txBody>
      </p:sp>
      <p:pic>
        <p:nvPicPr>
          <p:cNvPr id="4072" name="Google Shape;40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9850" y="1042600"/>
            <a:ext cx="7528700" cy="30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6" name="Shape 4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7" name="Google Shape;4077;p16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lt1"/>
                </a:solidFill>
              </a:rPr>
              <a:t>Mid-fi Examples</a:t>
            </a:r>
            <a:endParaRPr/>
          </a:p>
        </p:txBody>
      </p:sp>
      <p:pic>
        <p:nvPicPr>
          <p:cNvPr id="4078" name="Google Shape;40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3925" y="746800"/>
            <a:ext cx="6432891" cy="36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2" name="Shape 4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3" name="Google Shape;4083;p17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Hi-fi Prototyping</a:t>
            </a:r>
            <a:endParaRPr/>
          </a:p>
        </p:txBody>
      </p:sp>
      <p:sp>
        <p:nvSpPr>
          <p:cNvPr id="4084" name="Google Shape;4084;p17"/>
          <p:cNvSpPr txBox="1"/>
          <p:nvPr>
            <p:ph idx="4294967295" type="title"/>
          </p:nvPr>
        </p:nvSpPr>
        <p:spPr>
          <a:xfrm>
            <a:off x="1106650" y="786369"/>
            <a:ext cx="48897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High fidelity (hi-fi) Prototypes:</a:t>
            </a:r>
            <a:endParaRPr b="0"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5" name="Google Shape;4085;p17"/>
          <p:cNvSpPr/>
          <p:nvPr/>
        </p:nvSpPr>
        <p:spPr>
          <a:xfrm>
            <a:off x="1259907" y="1441300"/>
            <a:ext cx="7083900" cy="244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95A61"/>
                </a:solidFill>
                <a:latin typeface="Arial"/>
                <a:ea typeface="Arial"/>
                <a:cs typeface="Arial"/>
                <a:sym typeface="Arial"/>
              </a:rPr>
              <a:t>Goals </a:t>
            </a:r>
            <a:endParaRPr b="1" i="0" sz="1300" u="none" cap="none" strike="noStrike">
              <a:solidFill>
                <a:srgbClr val="F95A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 close to the true graphical representation of the product to allow thorough testing (including UI components, colors, layout, IA, mental load of the screens on users, etc.)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Improve the collaboration with developers to provide a clearer idea on how the application should behave and assist in development time estimates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Can save the company time and money by building a ‘free’ product and testing vs launching the real product</a:t>
            </a:r>
            <a:endParaRPr b="1" i="1" sz="1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9" name="Shape 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0" name="Google Shape;4090;p18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Hi-fi Prototyping</a:t>
            </a:r>
            <a:endParaRPr/>
          </a:p>
        </p:txBody>
      </p:sp>
      <p:sp>
        <p:nvSpPr>
          <p:cNvPr id="4091" name="Google Shape;4091;p18"/>
          <p:cNvSpPr txBox="1"/>
          <p:nvPr>
            <p:ph idx="4294967295" type="title"/>
          </p:nvPr>
        </p:nvSpPr>
        <p:spPr>
          <a:xfrm>
            <a:off x="1106650" y="786369"/>
            <a:ext cx="48897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High fidelity (hi-fi) Prototypes:</a:t>
            </a:r>
            <a:endParaRPr b="0"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2" name="Google Shape;4092;p18"/>
          <p:cNvSpPr/>
          <p:nvPr/>
        </p:nvSpPr>
        <p:spPr>
          <a:xfrm>
            <a:off x="1252107" y="1516575"/>
            <a:ext cx="7083900" cy="244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95A61"/>
                </a:solidFill>
                <a:latin typeface="Arial"/>
                <a:ea typeface="Arial"/>
                <a:cs typeface="Arial"/>
                <a:sym typeface="Arial"/>
              </a:rPr>
              <a:t>When to use them?</a:t>
            </a:r>
            <a:endParaRPr b="1" i="0" sz="1300" u="none" cap="none" strike="noStrike">
              <a:solidFill>
                <a:srgbClr val="F95A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When you have visual designs of your product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When you want to test the details of your products in terms of UI elements, color schemes or copy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When you want to test interactive elements like transitions, animations, micro-interactions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When you want to know how your target users feel about your product and to capture the most authentic user feedback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Hi-fi prototypes are made as close to the true graphical representation of the product.</a:t>
            </a:r>
            <a:endParaRPr b="1" i="1" sz="1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6" name="Shape 4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Google Shape;4097;p19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lt1"/>
                </a:solidFill>
              </a:rPr>
              <a:t>Hi-fi Examples</a:t>
            </a:r>
            <a:endParaRPr/>
          </a:p>
        </p:txBody>
      </p:sp>
      <p:pic>
        <p:nvPicPr>
          <p:cNvPr id="4098" name="Google Shape;409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050" y="793888"/>
            <a:ext cx="4640175" cy="35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9" name="Google Shape;409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6275" y="871825"/>
            <a:ext cx="2083386" cy="36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3" name="Shape 3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Google Shape;3974;p2"/>
          <p:cNvSpPr txBox="1"/>
          <p:nvPr>
            <p:ph type="title"/>
          </p:nvPr>
        </p:nvSpPr>
        <p:spPr>
          <a:xfrm>
            <a:off x="2293000" y="1615950"/>
            <a:ext cx="48897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Welcome!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3975" name="Google Shape;397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176950"/>
            <a:ext cx="776800" cy="361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3" name="Shape 4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Google Shape;4104;p20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lt1"/>
                </a:solidFill>
              </a:rPr>
              <a:t>Hi-fi Examples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105" name="Google Shape;410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600" y="980550"/>
            <a:ext cx="7391174" cy="31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9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Google Shape;411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1575" y="442225"/>
            <a:ext cx="5807794" cy="4259049"/>
          </a:xfrm>
          <a:prstGeom prst="rect">
            <a:avLst/>
          </a:prstGeom>
          <a:noFill/>
          <a:ln>
            <a:noFill/>
          </a:ln>
        </p:spPr>
      </p:pic>
      <p:sp>
        <p:nvSpPr>
          <p:cNvPr id="4111" name="Google Shape;4111;p21"/>
          <p:cNvSpPr txBox="1"/>
          <p:nvPr>
            <p:ph idx="4294967295"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Our Class Goal</a:t>
            </a:r>
            <a:endParaRPr b="0" i="0" sz="2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2" name="Google Shape;4112;p21"/>
          <p:cNvSpPr/>
          <p:nvPr/>
        </p:nvSpPr>
        <p:spPr>
          <a:xfrm>
            <a:off x="6024125" y="654650"/>
            <a:ext cx="413100" cy="389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3" name="Google Shape;411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600" y="176950"/>
            <a:ext cx="776800" cy="361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7" name="Shape 4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8" name="Google Shape;4118;p22"/>
          <p:cNvSpPr txBox="1"/>
          <p:nvPr>
            <p:ph type="title"/>
          </p:nvPr>
        </p:nvSpPr>
        <p:spPr>
          <a:xfrm>
            <a:off x="2301275" y="1524786"/>
            <a:ext cx="48897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2400">
                <a:solidFill>
                  <a:srgbClr val="F95A61"/>
                </a:solidFill>
                <a:latin typeface="Arial"/>
                <a:ea typeface="Arial"/>
                <a:cs typeface="Arial"/>
                <a:sym typeface="Arial"/>
              </a:rPr>
              <a:t>Example Hi-fi Prototype:</a:t>
            </a:r>
            <a:endParaRPr b="0" sz="2400">
              <a:solidFill>
                <a:srgbClr val="F95A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0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Food Truck App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2400">
                <a:latin typeface="Arial"/>
                <a:ea typeface="Arial"/>
                <a:cs typeface="Arial"/>
                <a:sym typeface="Arial"/>
              </a:rPr>
              <a:t>(Single User Flow)</a:t>
            </a:r>
            <a:endParaRPr b="0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0"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9" name="Google Shape;411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4100" y="176950"/>
            <a:ext cx="776800" cy="361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3" name="Shape 4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4" name="Google Shape;4124;p23"/>
          <p:cNvSpPr txBox="1"/>
          <p:nvPr>
            <p:ph idx="1" type="subTitle"/>
          </p:nvPr>
        </p:nvSpPr>
        <p:spPr>
          <a:xfrm>
            <a:off x="1138825" y="3145225"/>
            <a:ext cx="22602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Style Guides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5" name="Google Shape;412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625" y="176950"/>
            <a:ext cx="776800" cy="361308"/>
          </a:xfrm>
          <a:prstGeom prst="rect">
            <a:avLst/>
          </a:prstGeom>
          <a:noFill/>
          <a:ln>
            <a:noFill/>
          </a:ln>
        </p:spPr>
      </p:pic>
      <p:sp>
        <p:nvSpPr>
          <p:cNvPr id="4126" name="Google Shape;4126;p23"/>
          <p:cNvSpPr txBox="1"/>
          <p:nvPr>
            <p:ph idx="4294967295" type="ctrTitle"/>
          </p:nvPr>
        </p:nvSpPr>
        <p:spPr>
          <a:xfrm>
            <a:off x="722100" y="1671900"/>
            <a:ext cx="25125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</a:pPr>
            <a:r>
              <a:rPr b="0" i="0" lang="en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ABOUT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7" name="Google Shape;4127;p23"/>
          <p:cNvSpPr txBox="1"/>
          <p:nvPr>
            <p:ph idx="4294967295" type="title"/>
          </p:nvPr>
        </p:nvSpPr>
        <p:spPr>
          <a:xfrm>
            <a:off x="722100" y="941825"/>
            <a:ext cx="25125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95A6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>
              <a:solidFill>
                <a:srgbClr val="F95A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2" name="Google Shape;4132;p24"/>
          <p:cNvSpPr txBox="1"/>
          <p:nvPr>
            <p:ph type="title"/>
          </p:nvPr>
        </p:nvSpPr>
        <p:spPr>
          <a:xfrm>
            <a:off x="2301275" y="1018236"/>
            <a:ext cx="48897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240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" sz="2400">
                <a:solidFill>
                  <a:srgbClr val="F95A6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r>
              <a:rPr b="0" lang="en" sz="2400">
                <a:latin typeface="Arial"/>
                <a:ea typeface="Arial"/>
                <a:cs typeface="Arial"/>
                <a:sym typeface="Arial"/>
              </a:rPr>
              <a:t> is a reference tool or set of standards that helps maintain </a:t>
            </a:r>
            <a:r>
              <a:rPr lang="en" sz="2400">
                <a:solidFill>
                  <a:srgbClr val="F95A61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r>
              <a:rPr b="0" lang="en" sz="2400">
                <a:latin typeface="Arial"/>
                <a:ea typeface="Arial"/>
                <a:cs typeface="Arial"/>
                <a:sym typeface="Arial"/>
              </a:rPr>
              <a:t> in a product’s overall look and feel.</a:t>
            </a:r>
            <a:endParaRPr b="0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0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2400">
                <a:latin typeface="Arial"/>
                <a:ea typeface="Arial"/>
                <a:cs typeface="Arial"/>
                <a:sym typeface="Arial"/>
              </a:rPr>
              <a:t>It serves as the </a:t>
            </a:r>
            <a:r>
              <a:rPr lang="en" sz="2400">
                <a:solidFill>
                  <a:srgbClr val="F95A61"/>
                </a:solidFill>
                <a:latin typeface="Arial"/>
                <a:ea typeface="Arial"/>
                <a:cs typeface="Arial"/>
                <a:sym typeface="Arial"/>
              </a:rPr>
              <a:t>single source</a:t>
            </a:r>
            <a:r>
              <a:rPr b="0" lang="en" sz="2400">
                <a:latin typeface="Arial"/>
                <a:ea typeface="Arial"/>
                <a:cs typeface="Arial"/>
                <a:sym typeface="Arial"/>
              </a:rPr>
              <a:t> of truth for user interface design which creates cohesive UX.</a:t>
            </a:r>
            <a:endParaRPr b="0"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3" name="Google Shape;413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176950"/>
            <a:ext cx="776800" cy="361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7" name="Shape 4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8" name="Google Shape;4138;p25"/>
          <p:cNvSpPr/>
          <p:nvPr/>
        </p:nvSpPr>
        <p:spPr>
          <a:xfrm>
            <a:off x="1785503" y="1287975"/>
            <a:ext cx="3665400" cy="244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Logo &amp; Brand Guidelines</a:t>
            </a:r>
            <a:endParaRPr b="0" i="0" sz="1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100"/>
              <a:buFont typeface="Arial"/>
              <a:buChar char="●"/>
            </a:pPr>
            <a:r>
              <a:rPr b="1" i="0" lang="en" sz="1900" u="none" cap="none" strike="noStrike">
                <a:solidFill>
                  <a:srgbClr val="F95A61"/>
                </a:solidFill>
                <a:latin typeface="Arial"/>
                <a:ea typeface="Arial"/>
                <a:cs typeface="Arial"/>
                <a:sym typeface="Arial"/>
              </a:rPr>
              <a:t>Typography</a:t>
            </a:r>
            <a:endParaRPr b="1" i="0" sz="1900" u="none" cap="none" strike="noStrike">
              <a:solidFill>
                <a:srgbClr val="F95A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100"/>
              <a:buFont typeface="Arial"/>
              <a:buChar char="●"/>
            </a:pPr>
            <a:r>
              <a:rPr b="1" i="0" lang="en" sz="1900" u="none" cap="none" strike="noStrike">
                <a:solidFill>
                  <a:srgbClr val="F95A61"/>
                </a:solidFill>
                <a:latin typeface="Arial"/>
                <a:ea typeface="Arial"/>
                <a:cs typeface="Arial"/>
                <a:sym typeface="Arial"/>
              </a:rPr>
              <a:t>Color Pallette</a:t>
            </a:r>
            <a:endParaRPr b="1" i="0" sz="1900" u="none" cap="none" strike="noStrike">
              <a:solidFill>
                <a:srgbClr val="F95A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Iconography</a:t>
            </a:r>
            <a:endParaRPr b="0" i="0" sz="1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100"/>
              <a:buFont typeface="Arial"/>
              <a:buChar char="●"/>
            </a:pPr>
            <a:r>
              <a:rPr b="1" i="0" lang="en" sz="1900" u="none" cap="none" strike="noStrike">
                <a:solidFill>
                  <a:srgbClr val="F95A61"/>
                </a:solidFill>
                <a:latin typeface="Arial"/>
                <a:ea typeface="Arial"/>
                <a:cs typeface="Arial"/>
                <a:sym typeface="Arial"/>
              </a:rPr>
              <a:t>Imagery</a:t>
            </a:r>
            <a:endParaRPr b="1" i="0" sz="1900" u="none" cap="none" strike="noStrike">
              <a:solidFill>
                <a:srgbClr val="F95A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UI Elements</a:t>
            </a:r>
            <a:endParaRPr b="1" i="1" sz="2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9" name="Google Shape;4139;p25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Key Components</a:t>
            </a:r>
            <a:endParaRPr/>
          </a:p>
        </p:txBody>
      </p:sp>
      <p:sp>
        <p:nvSpPr>
          <p:cNvPr id="4140" name="Google Shape;4140;p25"/>
          <p:cNvSpPr txBox="1"/>
          <p:nvPr>
            <p:ph idx="4294967295" type="title"/>
          </p:nvPr>
        </p:nvSpPr>
        <p:spPr>
          <a:xfrm>
            <a:off x="1106650" y="786369"/>
            <a:ext cx="48897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solidFill>
                  <a:srgbClr val="424142"/>
                </a:solidFill>
                <a:latin typeface="Arial"/>
                <a:ea typeface="Arial"/>
                <a:cs typeface="Arial"/>
                <a:sym typeface="Arial"/>
              </a:rPr>
              <a:t>Key Components of a Style Guide:</a:t>
            </a:r>
            <a:endParaRPr b="0" sz="2200">
              <a:solidFill>
                <a:srgbClr val="4241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1" name="Google Shape;4141;p25"/>
          <p:cNvSpPr txBox="1"/>
          <p:nvPr>
            <p:ph idx="4294967295" type="title"/>
          </p:nvPr>
        </p:nvSpPr>
        <p:spPr>
          <a:xfrm>
            <a:off x="1251250" y="3605050"/>
            <a:ext cx="7103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 sz="1600">
                <a:solidFill>
                  <a:srgbClr val="424142"/>
                </a:solidFill>
                <a:latin typeface="Arial"/>
                <a:ea typeface="Arial"/>
                <a:cs typeface="Arial"/>
                <a:sym typeface="Arial"/>
              </a:rPr>
              <a:t>This resource is created in partnership with a visual designer (or similar).</a:t>
            </a:r>
            <a:endParaRPr b="0" i="1" sz="1600">
              <a:solidFill>
                <a:srgbClr val="42414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5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p26"/>
          <p:cNvSpPr txBox="1"/>
          <p:nvPr>
            <p:ph idx="4294967295"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Style Guide Example</a:t>
            </a:r>
            <a:endParaRPr b="0" i="0" sz="2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47" name="Google Shape;414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700" y="152425"/>
            <a:ext cx="6261845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8" name="Google Shape;414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0625" y="4603475"/>
            <a:ext cx="776800" cy="361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2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Google Shape;4153;p27"/>
          <p:cNvSpPr txBox="1"/>
          <p:nvPr>
            <p:ph idx="4294967295"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Style Guide Example</a:t>
            </a:r>
            <a:endParaRPr b="0" i="0" sz="2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54" name="Google Shape;415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000" y="189100"/>
            <a:ext cx="6516474" cy="470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5" name="Google Shape;415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0625" y="4603475"/>
            <a:ext cx="776800" cy="361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9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p28"/>
          <p:cNvSpPr txBox="1"/>
          <p:nvPr>
            <p:ph type="ctrTitle"/>
          </p:nvPr>
        </p:nvSpPr>
        <p:spPr>
          <a:xfrm>
            <a:off x="1591775" y="989401"/>
            <a:ext cx="2750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First Things First</a:t>
            </a:r>
            <a:endParaRPr/>
          </a:p>
        </p:txBody>
      </p:sp>
      <p:sp>
        <p:nvSpPr>
          <p:cNvPr id="4161" name="Google Shape;4161;p28"/>
          <p:cNvSpPr txBox="1"/>
          <p:nvPr>
            <p:ph idx="1" type="subTitle"/>
          </p:nvPr>
        </p:nvSpPr>
        <p:spPr>
          <a:xfrm>
            <a:off x="1591775" y="1315201"/>
            <a:ext cx="27501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Columns and Grid Layouts, Page Constraints, Organization</a:t>
            </a:r>
            <a:endParaRPr sz="1200"/>
          </a:p>
        </p:txBody>
      </p:sp>
      <p:sp>
        <p:nvSpPr>
          <p:cNvPr id="4162" name="Google Shape;4162;p28"/>
          <p:cNvSpPr txBox="1"/>
          <p:nvPr>
            <p:ph idx="2"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Figma Topics</a:t>
            </a:r>
            <a:endParaRPr/>
          </a:p>
        </p:txBody>
      </p:sp>
      <p:sp>
        <p:nvSpPr>
          <p:cNvPr id="4163" name="Google Shape;4163;p28"/>
          <p:cNvSpPr txBox="1"/>
          <p:nvPr>
            <p:ph idx="3" type="ctrTitle"/>
          </p:nvPr>
        </p:nvSpPr>
        <p:spPr>
          <a:xfrm>
            <a:off x="5174775" y="989401"/>
            <a:ext cx="2750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Buttons &amp; Menus</a:t>
            </a:r>
            <a:endParaRPr/>
          </a:p>
        </p:txBody>
      </p:sp>
      <p:sp>
        <p:nvSpPr>
          <p:cNvPr id="4164" name="Google Shape;4164;p28"/>
          <p:cNvSpPr txBox="1"/>
          <p:nvPr>
            <p:ph idx="4" type="subTitle"/>
          </p:nvPr>
        </p:nvSpPr>
        <p:spPr>
          <a:xfrm>
            <a:off x="5174775" y="1315201"/>
            <a:ext cx="27501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Auto layout*, Components, Color Picker, Shadowing</a:t>
            </a:r>
            <a:endParaRPr sz="1200"/>
          </a:p>
        </p:txBody>
      </p:sp>
      <p:sp>
        <p:nvSpPr>
          <p:cNvPr id="4165" name="Google Shape;4165;p28"/>
          <p:cNvSpPr txBox="1"/>
          <p:nvPr>
            <p:ph idx="5" type="ctrTitle"/>
          </p:nvPr>
        </p:nvSpPr>
        <p:spPr>
          <a:xfrm>
            <a:off x="1591775" y="2215176"/>
            <a:ext cx="2750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Time-Saving Resources</a:t>
            </a:r>
            <a:endParaRPr/>
          </a:p>
        </p:txBody>
      </p:sp>
      <p:sp>
        <p:nvSpPr>
          <p:cNvPr id="4166" name="Google Shape;4166;p28"/>
          <p:cNvSpPr txBox="1"/>
          <p:nvPr>
            <p:ph idx="6" type="subTitle"/>
          </p:nvPr>
        </p:nvSpPr>
        <p:spPr>
          <a:xfrm>
            <a:off x="1591775" y="2553075"/>
            <a:ext cx="27501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Components, Plug-ins, </a:t>
            </a:r>
            <a:r>
              <a:rPr lang="en" sz="1200">
                <a:solidFill>
                  <a:schemeClr val="dk1"/>
                </a:solidFill>
              </a:rPr>
              <a:t>Keyboard Shortcuts, </a:t>
            </a:r>
            <a:r>
              <a:rPr lang="en" sz="1200"/>
              <a:t>Style Guides, Resource Libraries</a:t>
            </a:r>
            <a:endParaRPr sz="1200"/>
          </a:p>
        </p:txBody>
      </p:sp>
      <p:sp>
        <p:nvSpPr>
          <p:cNvPr id="4167" name="Google Shape;4167;p28"/>
          <p:cNvSpPr txBox="1"/>
          <p:nvPr>
            <p:ph idx="7" type="ctrTitle"/>
          </p:nvPr>
        </p:nvSpPr>
        <p:spPr>
          <a:xfrm>
            <a:off x="5174775" y="2215176"/>
            <a:ext cx="2750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Icons &amp; Images</a:t>
            </a:r>
            <a:endParaRPr/>
          </a:p>
        </p:txBody>
      </p:sp>
      <p:sp>
        <p:nvSpPr>
          <p:cNvPr id="4168" name="Google Shape;4168;p28"/>
          <p:cNvSpPr txBox="1"/>
          <p:nvPr>
            <p:ph idx="8" type="subTitle"/>
          </p:nvPr>
        </p:nvSpPr>
        <p:spPr>
          <a:xfrm>
            <a:off x="5174675" y="2464787"/>
            <a:ext cx="27501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Google, Plug-ins, Fill vs Stretch, 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Color Editing, Masks, Layers</a:t>
            </a:r>
            <a:endParaRPr sz="1200"/>
          </a:p>
        </p:txBody>
      </p:sp>
      <p:sp>
        <p:nvSpPr>
          <p:cNvPr id="4169" name="Google Shape;4169;p28"/>
          <p:cNvSpPr txBox="1"/>
          <p:nvPr>
            <p:ph idx="9" type="ctrTitle"/>
          </p:nvPr>
        </p:nvSpPr>
        <p:spPr>
          <a:xfrm>
            <a:off x="1591775" y="3416676"/>
            <a:ext cx="2750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4170" name="Google Shape;4170;p28"/>
          <p:cNvSpPr txBox="1"/>
          <p:nvPr>
            <p:ph idx="13" type="subTitle"/>
          </p:nvPr>
        </p:nvSpPr>
        <p:spPr>
          <a:xfrm>
            <a:off x="1591775" y="3666276"/>
            <a:ext cx="27501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Weights, Visual hierarchy, 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My go-to fonts</a:t>
            </a:r>
            <a:endParaRPr sz="1200"/>
          </a:p>
        </p:txBody>
      </p:sp>
      <p:sp>
        <p:nvSpPr>
          <p:cNvPr id="4171" name="Google Shape;4171;p28"/>
          <p:cNvSpPr txBox="1"/>
          <p:nvPr>
            <p:ph idx="14" type="ctrTitle"/>
          </p:nvPr>
        </p:nvSpPr>
        <p:spPr>
          <a:xfrm>
            <a:off x="5178450" y="3416675"/>
            <a:ext cx="2975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Interactions &amp; Prototyping</a:t>
            </a:r>
            <a:endParaRPr/>
          </a:p>
        </p:txBody>
      </p:sp>
      <p:sp>
        <p:nvSpPr>
          <p:cNvPr id="4172" name="Google Shape;4172;p28"/>
          <p:cNvSpPr txBox="1"/>
          <p:nvPr>
            <p:ph idx="15" type="subTitle"/>
          </p:nvPr>
        </p:nvSpPr>
        <p:spPr>
          <a:xfrm>
            <a:off x="5022275" y="3666275"/>
            <a:ext cx="32145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Standard settings, Smart animate, Prototype view settings, Viewing/Exporting</a:t>
            </a:r>
            <a:endParaRPr sz="1200"/>
          </a:p>
        </p:txBody>
      </p:sp>
      <p:pic>
        <p:nvPicPr>
          <p:cNvPr id="4173" name="Google Shape;417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600" y="176950"/>
            <a:ext cx="776800" cy="361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7" name="Shape 4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8" name="Google Shape;4178;p29"/>
          <p:cNvSpPr txBox="1"/>
          <p:nvPr>
            <p:ph type="title"/>
          </p:nvPr>
        </p:nvSpPr>
        <p:spPr>
          <a:xfrm>
            <a:off x="2805750" y="1846800"/>
            <a:ext cx="3532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4179" name="Google Shape;4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600" y="176950"/>
            <a:ext cx="776800" cy="361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9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0" name="Google Shape;3980;p3"/>
          <p:cNvSpPr/>
          <p:nvPr/>
        </p:nvSpPr>
        <p:spPr>
          <a:xfrm>
            <a:off x="826600" y="427450"/>
            <a:ext cx="4878900" cy="42054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1" name="Google Shape;3981;p3"/>
          <p:cNvSpPr/>
          <p:nvPr/>
        </p:nvSpPr>
        <p:spPr>
          <a:xfrm>
            <a:off x="996875" y="589015"/>
            <a:ext cx="4247400" cy="3241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2" name="Google Shape;3982;p3"/>
          <p:cNvSpPr txBox="1"/>
          <p:nvPr>
            <p:ph idx="2" type="subTitle"/>
          </p:nvPr>
        </p:nvSpPr>
        <p:spPr>
          <a:xfrm>
            <a:off x="1248575" y="1342830"/>
            <a:ext cx="3744000" cy="24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F95A61"/>
                </a:solidFill>
                <a:latin typeface="Arial"/>
                <a:ea typeface="Arial"/>
                <a:cs typeface="Arial"/>
                <a:sym typeface="Arial"/>
              </a:rPr>
              <a:t>Hi!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I’m Chyna. I’m a UX &amp; Product Designer @ Boeing / new part-time freelancer. I love designing digital experiences that are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F95A61"/>
                </a:solidFill>
                <a:latin typeface="Arial"/>
                <a:ea typeface="Arial"/>
                <a:cs typeface="Arial"/>
                <a:sym typeface="Arial"/>
              </a:rPr>
              <a:t>easy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>
                <a:solidFill>
                  <a:srgbClr val="F95A61"/>
                </a:solidFill>
                <a:latin typeface="Arial"/>
                <a:ea typeface="Arial"/>
                <a:cs typeface="Arial"/>
                <a:sym typeface="Arial"/>
              </a:rPr>
              <a:t>useful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">
                <a:solidFill>
                  <a:srgbClr val="F95A61"/>
                </a:solidFill>
                <a:latin typeface="Arial"/>
                <a:ea typeface="Arial"/>
                <a:cs typeface="Arial"/>
                <a:sym typeface="Arial"/>
              </a:rPr>
              <a:t>valuable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Master’s Degree in UX Design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Mom of 2 boys (1 yr &amp; 3 yrs old)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Lover of crime &amp; investigation shows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3" name="Google Shape;3983;p3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MEET YOUR INSTRUCTOR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4" name="Google Shape;3984;p3"/>
          <p:cNvSpPr txBox="1"/>
          <p:nvPr>
            <p:ph idx="1" type="subTitle"/>
          </p:nvPr>
        </p:nvSpPr>
        <p:spPr>
          <a:xfrm>
            <a:off x="1653563" y="909336"/>
            <a:ext cx="2934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Instructor (she/her) 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5" name="Google Shape;398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5625" y="427576"/>
            <a:ext cx="3454476" cy="42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6" name="Google Shape;398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7475" y="4112350"/>
            <a:ext cx="776800" cy="361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3" name="Shape 4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4" name="Google Shape;4184;p30"/>
          <p:cNvSpPr txBox="1"/>
          <p:nvPr>
            <p:ph type="title"/>
          </p:nvPr>
        </p:nvSpPr>
        <p:spPr>
          <a:xfrm>
            <a:off x="2805750" y="1313400"/>
            <a:ext cx="3532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Homework:</a:t>
            </a:r>
            <a:endParaRPr/>
          </a:p>
        </p:txBody>
      </p:sp>
      <p:sp>
        <p:nvSpPr>
          <p:cNvPr id="4185" name="Google Shape;4185;p30"/>
          <p:cNvSpPr/>
          <p:nvPr/>
        </p:nvSpPr>
        <p:spPr>
          <a:xfrm>
            <a:off x="2466450" y="1940500"/>
            <a:ext cx="4211100" cy="168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Continue iterating on your current prototype to get it </a:t>
            </a:r>
            <a:r>
              <a:rPr b="1" i="0" lang="en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 close as possible</a:t>
            </a:r>
            <a:r>
              <a:rPr b="0" i="0" lang="en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to a hi-fi prototype.</a:t>
            </a:r>
            <a:endParaRPr b="1" i="1" sz="2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6" name="Google Shape;418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600" y="176950"/>
            <a:ext cx="776800" cy="361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0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p31"/>
          <p:cNvSpPr txBox="1"/>
          <p:nvPr>
            <p:ph type="title"/>
          </p:nvPr>
        </p:nvSpPr>
        <p:spPr>
          <a:xfrm>
            <a:off x="2265150" y="861400"/>
            <a:ext cx="4613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/>
              <a:t>Watch + Read Resources:</a:t>
            </a:r>
            <a:endParaRPr sz="3000"/>
          </a:p>
        </p:txBody>
      </p:sp>
      <p:sp>
        <p:nvSpPr>
          <p:cNvPr id="4192" name="Google Shape;4192;p31"/>
          <p:cNvSpPr/>
          <p:nvPr/>
        </p:nvSpPr>
        <p:spPr>
          <a:xfrm>
            <a:off x="2265150" y="1730100"/>
            <a:ext cx="4613700" cy="233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Figma Keyboard Shortcut Cheat Sheet</a:t>
            </a:r>
            <a:endParaRPr b="0" i="0" sz="1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Auto Layout Crash Course</a:t>
            </a:r>
            <a:r>
              <a:rPr b="0" i="0" lang="en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(10 min vid)</a:t>
            </a:r>
            <a:endParaRPr b="0" i="0" sz="1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Comprehensive Figma Tips &amp; Tricks</a:t>
            </a:r>
            <a:r>
              <a:rPr b="0" i="0" lang="en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(25 min vid)</a:t>
            </a:r>
            <a:endParaRPr b="0" i="0" sz="1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Designing Microinteractions</a:t>
            </a:r>
            <a:endParaRPr b="0" i="0" sz="1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How to Simplify Your Designs</a:t>
            </a:r>
            <a:endParaRPr b="0" i="0" sz="1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Hire Black Female Creatives</a:t>
            </a:r>
            <a:endParaRPr b="0" i="0" sz="1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3" name="Google Shape;4193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2600" y="176950"/>
            <a:ext cx="776800" cy="361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7" name="Shape 4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" name="Google Shape;4198;p32"/>
          <p:cNvSpPr txBox="1"/>
          <p:nvPr>
            <p:ph type="title"/>
          </p:nvPr>
        </p:nvSpPr>
        <p:spPr>
          <a:xfrm>
            <a:off x="2805750" y="861400"/>
            <a:ext cx="3532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600"/>
              <a:t>Websites:</a:t>
            </a:r>
            <a:endParaRPr sz="3600"/>
          </a:p>
        </p:txBody>
      </p:sp>
      <p:sp>
        <p:nvSpPr>
          <p:cNvPr id="4199" name="Google Shape;4199;p32"/>
          <p:cNvSpPr/>
          <p:nvPr/>
        </p:nvSpPr>
        <p:spPr>
          <a:xfrm>
            <a:off x="2265150" y="1730100"/>
            <a:ext cx="4613700" cy="233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Clutch.co</a:t>
            </a:r>
            <a:r>
              <a:rPr b="0" i="0" lang="en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Thousands of sites. Inspo everywhere</a:t>
            </a:r>
            <a:endParaRPr b="0" i="0" sz="1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Awwwards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Cool site for voting &amp; inspo</a:t>
            </a:r>
            <a:endParaRPr b="0" i="0" sz="1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Unsplash</a:t>
            </a:r>
            <a:r>
              <a:rPr b="0" i="0" lang="en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Free, ready to use pictures (no royalties)</a:t>
            </a:r>
            <a:endParaRPr b="0" i="0" sz="1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Coolors</a:t>
            </a:r>
            <a:r>
              <a:rPr b="0" i="0" lang="en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Color palette generator</a:t>
            </a:r>
            <a:endParaRPr b="0" i="0" sz="1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Contract Accessibility Checker</a:t>
            </a:r>
            <a:r>
              <a:rPr b="0" i="0" lang="en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Make sure your designs are created for EVERYONE :)</a:t>
            </a:r>
            <a:endParaRPr b="0" i="0" sz="1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0" name="Google Shape;4200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2600" y="176950"/>
            <a:ext cx="776800" cy="361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4" name="Shape 4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5" name="Google Shape;4205;p33"/>
          <p:cNvSpPr txBox="1"/>
          <p:nvPr>
            <p:ph type="title"/>
          </p:nvPr>
        </p:nvSpPr>
        <p:spPr>
          <a:xfrm>
            <a:off x="2509500" y="1328975"/>
            <a:ext cx="4125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Office Hours:</a:t>
            </a:r>
            <a:endParaRPr/>
          </a:p>
        </p:txBody>
      </p:sp>
      <p:sp>
        <p:nvSpPr>
          <p:cNvPr id="4206" name="Google Shape;4206;p33"/>
          <p:cNvSpPr/>
          <p:nvPr/>
        </p:nvSpPr>
        <p:spPr>
          <a:xfrm>
            <a:off x="2265150" y="2169100"/>
            <a:ext cx="4613700" cy="168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Thursday, July 8</a:t>
            </a:r>
            <a:endParaRPr b="1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5:00 - 6:00pm EST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 questions + convo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7" name="Google Shape;420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600" y="176950"/>
            <a:ext cx="776800" cy="361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p34"/>
          <p:cNvSpPr txBox="1"/>
          <p:nvPr>
            <p:ph type="title"/>
          </p:nvPr>
        </p:nvSpPr>
        <p:spPr>
          <a:xfrm>
            <a:off x="2758975" y="1412850"/>
            <a:ext cx="3532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Thank You!</a:t>
            </a:r>
            <a:endParaRPr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4213" name="Google Shape;4213;p34"/>
          <p:cNvSpPr txBox="1"/>
          <p:nvPr>
            <p:ph idx="1" type="subTitle"/>
          </p:nvPr>
        </p:nvSpPr>
        <p:spPr>
          <a:xfrm>
            <a:off x="2758975" y="2155850"/>
            <a:ext cx="3532500" cy="1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u="sng">
                <a:solidFill>
                  <a:srgbClr val="F95A6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chyna.msmith@gmail.com</a:t>
            </a:r>
            <a:endParaRPr>
              <a:solidFill>
                <a:srgbClr val="F95A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www.linkedin.com/in/chynasmith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chynamsmith.com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4" name="Google Shape;42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600" y="176950"/>
            <a:ext cx="776800" cy="361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0" name="Shape 3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1" name="Google Shape;3991;p4"/>
          <p:cNvSpPr txBox="1"/>
          <p:nvPr>
            <p:ph idx="1" type="subTitle"/>
          </p:nvPr>
        </p:nvSpPr>
        <p:spPr>
          <a:xfrm>
            <a:off x="986425" y="3145225"/>
            <a:ext cx="22602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What is Ideation?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2" name="Google Shape;399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625" y="176950"/>
            <a:ext cx="776800" cy="361308"/>
          </a:xfrm>
          <a:prstGeom prst="rect">
            <a:avLst/>
          </a:prstGeom>
          <a:noFill/>
          <a:ln>
            <a:noFill/>
          </a:ln>
        </p:spPr>
      </p:pic>
      <p:sp>
        <p:nvSpPr>
          <p:cNvPr id="3993" name="Google Shape;3993;p4"/>
          <p:cNvSpPr txBox="1"/>
          <p:nvPr>
            <p:ph idx="4294967295" type="ctrTitle"/>
          </p:nvPr>
        </p:nvSpPr>
        <p:spPr>
          <a:xfrm>
            <a:off x="722100" y="1671900"/>
            <a:ext cx="25125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</a:pPr>
            <a:r>
              <a:rPr b="0" i="0" lang="en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ABOUT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4" name="Google Shape;3994;p4"/>
          <p:cNvSpPr txBox="1"/>
          <p:nvPr>
            <p:ph idx="4294967295" type="title"/>
          </p:nvPr>
        </p:nvSpPr>
        <p:spPr>
          <a:xfrm>
            <a:off x="722100" y="941825"/>
            <a:ext cx="25125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95A6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>
              <a:solidFill>
                <a:srgbClr val="F95A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8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p5"/>
          <p:cNvSpPr txBox="1"/>
          <p:nvPr>
            <p:ph type="title"/>
          </p:nvPr>
        </p:nvSpPr>
        <p:spPr>
          <a:xfrm>
            <a:off x="2082275" y="2030748"/>
            <a:ext cx="53508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>
                <a:solidFill>
                  <a:srgbClr val="424142"/>
                </a:solidFill>
                <a:latin typeface="Arial"/>
                <a:ea typeface="Arial"/>
                <a:cs typeface="Arial"/>
                <a:sym typeface="Arial"/>
              </a:rPr>
              <a:t>Ideation </a:t>
            </a:r>
            <a:r>
              <a:rPr b="0" lang="en" sz="2400">
                <a:solidFill>
                  <a:srgbClr val="424142"/>
                </a:solidFill>
                <a:latin typeface="Arial"/>
                <a:ea typeface="Arial"/>
                <a:cs typeface="Arial"/>
                <a:sym typeface="Arial"/>
              </a:rPr>
              <a:t>is the process of</a:t>
            </a:r>
            <a:r>
              <a:rPr lang="en" sz="2400">
                <a:solidFill>
                  <a:srgbClr val="424142"/>
                </a:solidFill>
                <a:latin typeface="Arial"/>
                <a:ea typeface="Arial"/>
                <a:cs typeface="Arial"/>
                <a:sym typeface="Arial"/>
              </a:rPr>
              <a:t> generating a broad set of ideas on a given topic</a:t>
            </a:r>
            <a:r>
              <a:rPr b="0" lang="en" sz="2400">
                <a:solidFill>
                  <a:srgbClr val="424142"/>
                </a:solidFill>
                <a:latin typeface="Arial"/>
                <a:ea typeface="Arial"/>
                <a:cs typeface="Arial"/>
                <a:sym typeface="Arial"/>
              </a:rPr>
              <a:t>, with no attempt to judge or evaluate them.</a:t>
            </a:r>
            <a:endParaRPr b="0" sz="2400">
              <a:solidFill>
                <a:srgbClr val="4241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0" name="Google Shape;400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8900" y="1167824"/>
            <a:ext cx="4534825" cy="6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1" name="Google Shape;400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4100" y="176950"/>
            <a:ext cx="776800" cy="361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5" name="Shape 4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6" name="Google Shape;4006;p6"/>
          <p:cNvSpPr txBox="1"/>
          <p:nvPr>
            <p:ph type="title"/>
          </p:nvPr>
        </p:nvSpPr>
        <p:spPr>
          <a:xfrm>
            <a:off x="2301275" y="1483215"/>
            <a:ext cx="48897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2400">
                <a:latin typeface="Arial"/>
                <a:ea typeface="Arial"/>
                <a:cs typeface="Arial"/>
                <a:sym typeface="Arial"/>
              </a:rPr>
              <a:t>Ideation is exploring and identifying potential solutions. </a:t>
            </a:r>
            <a:endParaRPr b="0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0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2400">
                <a:latin typeface="Arial"/>
                <a:ea typeface="Arial"/>
                <a:cs typeface="Arial"/>
                <a:sym typeface="Arial"/>
              </a:rPr>
              <a:t>The primary goal of ideation is to spark </a:t>
            </a:r>
            <a:r>
              <a:rPr lang="en" sz="2400">
                <a:solidFill>
                  <a:srgbClr val="F95A61"/>
                </a:solidFill>
                <a:latin typeface="Arial"/>
                <a:ea typeface="Arial"/>
                <a:cs typeface="Arial"/>
                <a:sym typeface="Arial"/>
              </a:rPr>
              <a:t>creativity</a:t>
            </a:r>
            <a:r>
              <a:rPr b="0" lang="en" sz="24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2400">
                <a:solidFill>
                  <a:srgbClr val="F95A61"/>
                </a:solidFill>
                <a:latin typeface="Arial"/>
                <a:ea typeface="Arial"/>
                <a:cs typeface="Arial"/>
                <a:sym typeface="Arial"/>
              </a:rPr>
              <a:t>innovation</a:t>
            </a:r>
            <a:r>
              <a:rPr b="0" lang="en" sz="2400">
                <a:latin typeface="Arial"/>
                <a:ea typeface="Arial"/>
                <a:cs typeface="Arial"/>
                <a:sym typeface="Arial"/>
              </a:rPr>
              <a:t>. </a:t>
            </a:r>
            <a:endParaRPr b="0"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7" name="Google Shape;400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100" y="176950"/>
            <a:ext cx="776800" cy="361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Google Shape;4012;p7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IDEATION TECHNIQUES</a:t>
            </a:r>
            <a:endParaRPr/>
          </a:p>
        </p:txBody>
      </p:sp>
      <p:sp>
        <p:nvSpPr>
          <p:cNvPr id="4013" name="Google Shape;4013;p7"/>
          <p:cNvSpPr txBox="1"/>
          <p:nvPr>
            <p:ph idx="2" type="subTitle"/>
          </p:nvPr>
        </p:nvSpPr>
        <p:spPr>
          <a:xfrm>
            <a:off x="1698401" y="884225"/>
            <a:ext cx="18357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rgbClr val="424142"/>
                </a:solidFill>
                <a:latin typeface="Arial"/>
                <a:ea typeface="Arial"/>
                <a:cs typeface="Arial"/>
                <a:sym typeface="Arial"/>
              </a:rPr>
              <a:t>Brainstorming</a:t>
            </a:r>
            <a:endParaRPr sz="1300">
              <a:solidFill>
                <a:srgbClr val="4241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424142"/>
              </a:solidFill>
            </a:endParaRPr>
          </a:p>
        </p:txBody>
      </p:sp>
      <p:sp>
        <p:nvSpPr>
          <p:cNvPr id="4014" name="Google Shape;4014;p7"/>
          <p:cNvSpPr txBox="1"/>
          <p:nvPr>
            <p:ph idx="2" type="subTitle"/>
          </p:nvPr>
        </p:nvSpPr>
        <p:spPr>
          <a:xfrm>
            <a:off x="6015376" y="3359475"/>
            <a:ext cx="18357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rgbClr val="424142"/>
                </a:solidFill>
                <a:latin typeface="Arial"/>
                <a:ea typeface="Arial"/>
                <a:cs typeface="Arial"/>
                <a:sym typeface="Arial"/>
              </a:rPr>
              <a:t>Worst Possible Idea</a:t>
            </a:r>
            <a:endParaRPr sz="1300">
              <a:solidFill>
                <a:srgbClr val="4241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424142"/>
              </a:solidFill>
            </a:endParaRPr>
          </a:p>
        </p:txBody>
      </p:sp>
      <p:sp>
        <p:nvSpPr>
          <p:cNvPr id="4015" name="Google Shape;4015;p7"/>
          <p:cNvSpPr txBox="1"/>
          <p:nvPr>
            <p:ph idx="2" type="subTitle"/>
          </p:nvPr>
        </p:nvSpPr>
        <p:spPr>
          <a:xfrm>
            <a:off x="6015376" y="884225"/>
            <a:ext cx="18357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rgbClr val="424142"/>
                </a:solidFill>
                <a:latin typeface="Arial"/>
                <a:ea typeface="Arial"/>
                <a:cs typeface="Arial"/>
                <a:sym typeface="Arial"/>
              </a:rPr>
              <a:t>Bodystorming</a:t>
            </a:r>
            <a:endParaRPr sz="1300">
              <a:solidFill>
                <a:srgbClr val="4241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424142"/>
              </a:solidFill>
            </a:endParaRPr>
          </a:p>
        </p:txBody>
      </p:sp>
      <p:sp>
        <p:nvSpPr>
          <p:cNvPr id="4016" name="Google Shape;4016;p7"/>
          <p:cNvSpPr txBox="1"/>
          <p:nvPr>
            <p:ph idx="2" type="subTitle"/>
          </p:nvPr>
        </p:nvSpPr>
        <p:spPr>
          <a:xfrm>
            <a:off x="1034735" y="3359475"/>
            <a:ext cx="30636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rgbClr val="424142"/>
                </a:solidFill>
                <a:latin typeface="Arial"/>
                <a:ea typeface="Arial"/>
                <a:cs typeface="Arial"/>
                <a:sym typeface="Arial"/>
              </a:rPr>
              <a:t>Challenging Assumptions</a:t>
            </a:r>
            <a:endParaRPr sz="1300">
              <a:solidFill>
                <a:srgbClr val="4241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>
              <a:solidFill>
                <a:srgbClr val="4241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7" name="Google Shape;401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0" y="69125"/>
            <a:ext cx="392593" cy="1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2" name="Google Shape;4022;p8"/>
          <p:cNvSpPr txBox="1"/>
          <p:nvPr>
            <p:ph type="title"/>
          </p:nvPr>
        </p:nvSpPr>
        <p:spPr>
          <a:xfrm>
            <a:off x="1181100" y="2075150"/>
            <a:ext cx="67818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statement recap:</a:t>
            </a:r>
            <a:r>
              <a:rPr b="0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b="0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might we design a solution for college professors to feel confident teaching a hybrid course in Fall 2021?</a:t>
            </a:r>
            <a:endParaRPr b="0"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3" name="Google Shape;402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2050" y="4665075"/>
            <a:ext cx="776800" cy="361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27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8" name="Google Shape;4028;p9"/>
          <p:cNvSpPr txBox="1"/>
          <p:nvPr>
            <p:ph idx="1" type="subTitle"/>
          </p:nvPr>
        </p:nvSpPr>
        <p:spPr>
          <a:xfrm>
            <a:off x="3379497" y="3102425"/>
            <a:ext cx="25386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Recap on Fidelities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9" name="Google Shape;4029;p9"/>
          <p:cNvSpPr txBox="1"/>
          <p:nvPr>
            <p:ph idx="2" type="title"/>
          </p:nvPr>
        </p:nvSpPr>
        <p:spPr>
          <a:xfrm>
            <a:off x="3392547" y="941825"/>
            <a:ext cx="25125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30" name="Google Shape;4030;p9"/>
          <p:cNvSpPr txBox="1"/>
          <p:nvPr>
            <p:ph type="ctrTitle"/>
          </p:nvPr>
        </p:nvSpPr>
        <p:spPr>
          <a:xfrm>
            <a:off x="3251850" y="1672025"/>
            <a:ext cx="2793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700">
                <a:latin typeface="Arial"/>
                <a:ea typeface="Arial"/>
                <a:cs typeface="Arial"/>
                <a:sym typeface="Arial"/>
              </a:rPr>
              <a:t>PROTOTYPING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1" name="Google Shape;403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00" y="176950"/>
            <a:ext cx="776800" cy="361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lorful Social Media by Slidesgo">
  <a:themeElements>
    <a:clrScheme name="Simple Light">
      <a:dk1>
        <a:srgbClr val="434343"/>
      </a:dk1>
      <a:lt1>
        <a:srgbClr val="FFFFFF"/>
      </a:lt1>
      <a:dk2>
        <a:srgbClr val="434343"/>
      </a:dk2>
      <a:lt2>
        <a:srgbClr val="EEEEEE"/>
      </a:lt2>
      <a:accent1>
        <a:srgbClr val="868FF9"/>
      </a:accent1>
      <a:accent2>
        <a:srgbClr val="FF8A8A"/>
      </a:accent2>
      <a:accent3>
        <a:srgbClr val="FF76DF"/>
      </a:accent3>
      <a:accent4>
        <a:srgbClr val="FEF584"/>
      </a:accent4>
      <a:accent5>
        <a:srgbClr val="434343"/>
      </a:accent5>
      <a:accent6>
        <a:srgbClr val="868FF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